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16"/>
  </p:notesMasterIdLst>
  <p:sldIdLst>
    <p:sldId id="454" r:id="rId2"/>
    <p:sldId id="496" r:id="rId3"/>
    <p:sldId id="497" r:id="rId4"/>
    <p:sldId id="422" r:id="rId5"/>
    <p:sldId id="423" r:id="rId6"/>
    <p:sldId id="426" r:id="rId7"/>
    <p:sldId id="427" r:id="rId8"/>
    <p:sldId id="435" r:id="rId9"/>
    <p:sldId id="464" r:id="rId10"/>
    <p:sldId id="428" r:id="rId11"/>
    <p:sldId id="462" r:id="rId12"/>
    <p:sldId id="463" r:id="rId13"/>
    <p:sldId id="448" r:id="rId14"/>
    <p:sldId id="451" r:id="rId15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742950" indent="-28575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11430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6002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2057400" indent="-228600" algn="l" defTabSz="457200" rtl="0" fontAlgn="base" hangingPunct="0">
      <a:lnSpc>
        <a:spcPct val="69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4F9E"/>
    <a:srgbClr val="00246C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C4C70E-FE78-4528-829C-167FDB28278E}" v="1362" dt="2023-01-12T19:17:50.2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ttab, Sherif" userId="c83b1e15-36f3-4f46-aceb-05aac24c545e" providerId="ADAL" clId="{E6EB0EA7-2544-4CF1-A7D6-AFF5E9AECA5D}"/>
    <pc:docChg chg="addSld delSld modSld modMainMaster">
      <pc:chgData name="Khattab, Sherif" userId="c83b1e15-36f3-4f46-aceb-05aac24c545e" providerId="ADAL" clId="{E6EB0EA7-2544-4CF1-A7D6-AFF5E9AECA5D}" dt="2020-05-14T17:16:25.708" v="6"/>
      <pc:docMkLst>
        <pc:docMk/>
      </pc:docMkLst>
      <pc:sldChg chg="del">
        <pc:chgData name="Khattab, Sherif" userId="c83b1e15-36f3-4f46-aceb-05aac24c545e" providerId="ADAL" clId="{E6EB0EA7-2544-4CF1-A7D6-AFF5E9AECA5D}" dt="2020-05-14T17:10:07.728" v="1" actId="47"/>
        <pc:sldMkLst>
          <pc:docMk/>
          <pc:sldMk cId="0" sldId="256"/>
        </pc:sldMkLst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10637777" sldId="32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4" creationId="{98D70E46-AD06-A84D-A403-48FFDDB68BC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5" creationId="{68F74981-ADDA-9144-ACB5-CE4649DD2D8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4" creationId="{308C4648-C13A-A547-ABA8-14DA70E077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10637777" sldId="322"/>
            <ac:spMk id="90115" creationId="{691666FD-EDA0-044F-A826-5F64B00DC362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92918179" sldId="32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4" creationId="{39DA5595-35A6-EF4C-A674-D955A9DDF8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25" creationId="{D21BF80B-2C7E-944E-B2A9-604706C7B59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92918179" sldId="324"/>
            <ac:spMk id="92162" creationId="{4BC23600-A1B0-CF42-B178-92570A01C5A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55119911" sldId="33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5" creationId="{9BF724B2-8DB6-E34D-92D7-DCA24F5F0C0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6" creationId="{17F9517E-E98B-6746-8827-A9871727AF2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499" creationId="{ACBD2F3A-500A-1745-93B6-2D7243F6ECA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55119911" sldId="338"/>
            <ac:spMk id="106500" creationId="{C1A6B44F-6A6E-624E-A1A8-C1E38440BAF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223572414" sldId="33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4" creationId="{D69010A4-1F91-904E-B3C8-1167C46C6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5" creationId="{9CD943DD-44DA-D14E-86E5-53D56F3B469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2" creationId="{7F365B32-B892-9644-B8A9-4981039D7D5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223572414" sldId="339"/>
            <ac:spMk id="107523" creationId="{0F9697C6-2257-044C-8E34-AC62DE514C4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70668490" sldId="34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4" creationId="{29BFE3FF-96E0-4A48-9771-0902F36838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5" creationId="{85AFFB91-7C27-6641-9A78-BE1CCACB6D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6" creationId="{96849A06-BBDF-C040-849E-A024B4FC255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70668490" sldId="340"/>
            <ac:spMk id="108547" creationId="{CC82A9AD-5F15-AB49-8F90-FE2C306DA41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05868326" sldId="34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4" creationId="{A5FE58C8-1460-C848-AB84-4F361A9896A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5" creationId="{F81FC055-C345-0D4E-990E-67395EA45FB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0" creationId="{6A881214-C7A5-214A-8E7E-4D686B71DB5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05868326" sldId="341"/>
            <ac:spMk id="109571" creationId="{EB65A8A9-691B-3D4F-B0AA-00914900DB3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806563943" sldId="34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7" creationId="{6E9B925F-4BC9-934E-AB01-067F794B522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8" creationId="{0A731FB3-7935-8345-B6C7-AEE0B02240B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7" creationId="{BDC36B20-DEF6-BF4D-B0E7-8F5461CE049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806563943" sldId="342"/>
            <ac:spMk id="110598" creationId="{58C40865-3753-A447-9770-211D098125F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7711490" sldId="34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7" creationId="{72500EF2-C006-2647-8CFD-300FA28B30E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8" creationId="{5513A82D-D95D-3B46-B415-F25C0E574B1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1" creationId="{98D1A996-CF96-BF4C-9178-C10B8182C3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7711490" sldId="343"/>
            <ac:spMk id="111622" creationId="{8B17F8A5-FE1E-5540-991C-590D33FA245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271999567" sldId="34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2" creationId="{17A8AD5B-F689-B94F-A878-23B8A027316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6" creationId="{A88B15B3-238A-4746-829A-03A0FAA7FB1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7" creationId="{D97A772E-AF56-8A43-8E21-10E9198972DA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271999567" sldId="349"/>
            <ac:spMk id="117762" creationId="{39807B7F-29D5-4E40-91D5-70F81AE81EDD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34376579" sldId="36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3" creationId="{399F8E88-2D61-7E41-B9E7-D5D16445265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14" creationId="{1D9B0268-8DED-C745-8271-8B812DB1077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34376579" sldId="363"/>
            <ac:spMk id="91148" creationId="{D182CBCC-E588-9C46-9A14-D3D8D1F9D94B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15621424" sldId="36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7" creationId="{667676E5-52CF-B949-92AA-54CEC4825ED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28" creationId="{EC52B04B-D8AF-8643-A73A-7D7FBE25B1F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6" creationId="{E502F9E0-21A9-6844-A11A-A0680165B6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15621424" sldId="364"/>
            <ac:spMk id="93187" creationId="{83249007-0AB0-EB49-9417-995673C1CEF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34104099" sldId="36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8" creationId="{87B93D98-EEC5-C245-A824-29408C4F6AA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" creationId="{97A00662-141E-7B4B-97ED-0FA4B911572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0" creationId="{FD1747F8-31B5-1F41-BD48-CAFBB42D953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34104099" sldId="365"/>
            <ac:spMk id="94211" creationId="{2F4C0CE7-B9FD-0E45-8A7B-DDDB3455B140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82429159" sldId="36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4" creationId="{27D16428-557C-2344-B354-75ACA52C8E3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5" creationId="{9B92B5DB-B929-F947-BA57-49A11A6B5B2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82429159" sldId="366"/>
            <ac:spMk id="95234" creationId="{22679527-1C13-D745-AD6F-BECD2105303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51973667" sldId="36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4" creationId="{27AC079A-FDEE-5245-9DF2-0EA014E67F5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5" creationId="{4BE14FC9-25DA-A545-BFFF-97AA43D961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6" creationId="{8383A26D-3C56-0042-8B6C-8FD1E0DFA25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51973667" sldId="367"/>
            <ac:spMk id="98307" creationId="{6AF066B1-89F4-4E4D-8ABF-40AC813F686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38501136" sldId="36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7" creationId="{532CA168-7A4E-084D-AF13-F17DA4C99AF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8" creationId="{0C0EE1E8-F246-0344-879F-ACDF28735F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38501136" sldId="368"/>
            <ac:spMk id="99333" creationId="{6961FFD0-3136-6744-AF77-2A7A1A790F1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210992163" sldId="36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4" creationId="{73DBA84E-7D96-E442-8FC3-A0C3749B1CC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5" creationId="{B9F1484A-3D19-CA4A-81F0-82E85A0AC7B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4" creationId="{E957CE05-A4BD-144F-A0C4-0AAE7BD7009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210992163" sldId="369"/>
            <ac:spMk id="100355" creationId="{0C36604A-A763-A345-B88E-8E6F2BF0C1FE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4013065491" sldId="37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6" creationId="{B0B49E68-86D2-5744-ABD1-0A95627B131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7" creationId="{FD8B4B24-CAA8-9C41-A932-1538077BB231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4013065491" sldId="370"/>
            <ac:spMk id="101378" creationId="{1C91B2E0-F076-D54D-8685-060CEC00A4E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592968416" sldId="37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6" creationId="{04A613E7-574B-C34F-80DA-88C723B69E8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7" creationId="{7CC2F7F6-93EA-AE4F-84CC-7374B32F50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592968416" sldId="371"/>
            <ac:spMk id="102404" creationId="{6FDA00AC-6865-D94C-836F-7D9600078A83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848335379" sldId="37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7" creationId="{1C1CA73E-1E55-D244-B89B-B723828736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8" creationId="{79E131D4-95F6-D248-9154-AE15F551EEE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29" creationId="{8D930911-1A6D-B54F-B76E-66809DD1728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848335379" sldId="372"/>
            <ac:spMk id="103430" creationId="{0CA11B9E-1475-6C4F-9C95-B08141F31ADC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161117264" sldId="37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4" creationId="{D286E859-8EBE-914A-BE43-1BFE745BB03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5" creationId="{BB0DD3E4-3515-714D-878B-FD1CC73773E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0" creationId="{EB53BFD2-2569-C440-A78C-F70A1D185BE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161117264" sldId="373"/>
            <ac:spMk id="104451" creationId="{36A9E868-CE41-B547-B6C1-87C325B8A1F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542066946" sldId="37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4" creationId="{EEDC933A-1F17-A24F-80B2-2B746C541E3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5" creationId="{309D0953-6635-1B4D-A779-9F44EE0705E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4" creationId="{6E60B537-4E2B-3645-8740-E45FF319D16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542066946" sldId="374"/>
            <ac:spMk id="105475" creationId="{B2EA02B2-FF2F-E840-9115-9F46B908CC5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834112894" sldId="37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4" creationId="{31956E2C-E5A6-0647-BF42-137E615716E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5" creationId="{B7C7726A-A27A-B54E-8233-121EE02C6AD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2" creationId="{838EA777-B608-8E4A-8B51-786B3BEF4E8D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834112894" sldId="375"/>
            <ac:spMk id="112643" creationId="{362D90CE-C693-414D-B6F5-8829A4C95071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165577892" sldId="376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0" creationId="{67328B6C-4287-814A-93BF-39FD1F8937B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41" creationId="{8B2F9FDC-8F0A-CC49-98A2-71FB6688BA8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6" creationId="{75B0BB18-45FE-C145-86F9-5F2D13AD61F3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165577892" sldId="376"/>
            <ac:spMk id="113667" creationId="{53E09A75-9602-D845-8429-42B9F821B4B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83513582" sldId="377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7" creationId="{0E336C6B-24E5-C547-995B-7595329F844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8" creationId="{E0264D84-51E2-CF40-866C-B9902608A9A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83513582" sldId="377"/>
            <ac:spMk id="114693" creationId="{2AAD9DE3-45D5-A249-B337-D99D281826B9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990797458" sldId="378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4" creationId="{BD0C602E-3244-7347-8C4C-7141324C4D7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5" creationId="{83641B87-BBB9-9941-85A4-F6E6D630A406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4" creationId="{662FDEC6-1A57-7A4E-BD61-B4C9C42FB10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990797458" sldId="378"/>
            <ac:spMk id="115715" creationId="{9CCF0D6A-3A12-D542-BC48-B9C95F39152F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736486443" sldId="379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7" creationId="{58C40539-46F0-494A-8163-8D5BF28501B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8" creationId="{FE005030-9F97-AB44-8CA9-4B4CEC2B226B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1" creationId="{61954CF2-0056-D24F-AC34-B313ACE689D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736486443" sldId="379"/>
            <ac:spMk id="116742" creationId="{7FDA39D6-D460-F84C-B825-972ADE5DCF4A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541381985" sldId="380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3" creationId="{D8BAE81C-B76B-1043-9117-0845AC5B46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24" creationId="{E12A7118-22DB-E24A-AC7D-671F01F34327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541381985" sldId="380"/>
            <ac:spMk id="118786" creationId="{26D54543-5CF1-B947-A0EE-00F2D893EE94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35897330" sldId="381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6" creationId="{14AD1B91-AC10-B440-9C4C-C14AAC27D89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7" creationId="{B9EE9886-5992-E94D-9C19-0A09959F63C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2" creationId="{A73752DD-1D6A-F745-BB51-635DA198A40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35897330" sldId="381"/>
            <ac:spMk id="119813" creationId="{2D0E5FEC-FE0E-9048-B247-70B668077E38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3360044446" sldId="382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6" creationId="{892037B0-DA9E-524E-9830-DB51F1E2FAD4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7" creationId="{7AAA58F4-97D1-A64F-ABCD-20A52A9C827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3360044446" sldId="382"/>
            <ac:spMk id="120836" creationId="{88BA2802-16A1-694F-9A85-7A5E70F37E97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1954384084" sldId="383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2" creationId="{C152C312-EE9A-B14C-81EE-6E9046ACD9F5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6" creationId="{42655DCF-2496-8343-8285-CC501D3D933F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7" creationId="{46F010D7-2CC3-2A4D-91D1-83C1FF96DE38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1954384084" sldId="383"/>
            <ac:spMk id="121858" creationId="{996677B1-E9B9-7E43-80C2-5A0146DDFBD6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20759689" sldId="384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2" creationId="{CF207B98-521B-224F-9214-404C50F1BDD2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4" creationId="{CC9723C8-7544-8F48-9942-691DFD0E7709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5" creationId="{E6792081-A4F1-204D-89A2-A383EBF798DE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20759689" sldId="384"/>
            <ac:spMk id="122883" creationId="{0E76E078-47E1-124A-A71A-BC95F0EC2D35}"/>
          </ac:spMkLst>
        </pc:spChg>
      </pc:sldChg>
      <pc:sldChg chg="modSp">
        <pc:chgData name="Khattab, Sherif" userId="c83b1e15-36f3-4f46-aceb-05aac24c545e" providerId="ADAL" clId="{E6EB0EA7-2544-4CF1-A7D6-AFF5E9AECA5D}" dt="2020-05-14T17:16:25.708" v="6"/>
        <pc:sldMkLst>
          <pc:docMk/>
          <pc:sldMk cId="2809799376" sldId="385"/>
        </pc:sldMkLst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6" creationId="{5C0366B7-59B2-A44E-A41C-A7F29A0C0CA0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7" creationId="{B7E9558F-D8D8-2248-A973-1E52834737CC}"/>
          </ac:spMkLst>
        </pc:spChg>
        <pc:spChg chg="mod">
          <ac:chgData name="Khattab, Sherif" userId="c83b1e15-36f3-4f46-aceb-05aac24c545e" providerId="ADAL" clId="{E6EB0EA7-2544-4CF1-A7D6-AFF5E9AECA5D}" dt="2020-05-14T17:16:25.708" v="6"/>
          <ac:spMkLst>
            <pc:docMk/>
            <pc:sldMk cId="2809799376" sldId="385"/>
            <ac:spMk id="123906" creationId="{C9706936-D7BB-8D41-95AD-F45EB6AAB603}"/>
          </ac:spMkLst>
        </pc:spChg>
      </pc:sldChg>
      <pc:sldChg chg="add">
        <pc:chgData name="Khattab, Sherif" userId="c83b1e15-36f3-4f46-aceb-05aac24c545e" providerId="ADAL" clId="{E6EB0EA7-2544-4CF1-A7D6-AFF5E9AECA5D}" dt="2020-05-14T17:10:05.791" v="0"/>
        <pc:sldMkLst>
          <pc:docMk/>
          <pc:sldMk cId="1330366002" sldId="454"/>
        </pc:sldMkLst>
      </pc:sldChg>
      <pc:sldMasterChg chg="modSldLayout">
        <pc:chgData name="Khattab, Sherif" userId="c83b1e15-36f3-4f46-aceb-05aac24c545e" providerId="ADAL" clId="{E6EB0EA7-2544-4CF1-A7D6-AFF5E9AECA5D}" dt="2020-05-14T17:11:02.329" v="5" actId="478"/>
        <pc:sldMasterMkLst>
          <pc:docMk/>
          <pc:sldMasterMk cId="0" sldId="2147483648"/>
        </pc:sldMasterMkLst>
        <pc:sldLayoutChg chg="addSp delSp modSp">
          <pc:chgData name="Khattab, Sherif" userId="c83b1e15-36f3-4f46-aceb-05aac24c545e" providerId="ADAL" clId="{E6EB0EA7-2544-4CF1-A7D6-AFF5E9AECA5D}" dt="2020-05-14T17:11:02.329" v="5" actId="478"/>
          <pc:sldLayoutMkLst>
            <pc:docMk/>
            <pc:sldMasterMk cId="0" sldId="2147483648"/>
            <pc:sldLayoutMk cId="75952674" sldId="2147483651"/>
          </pc:sldLayoutMkLst>
          <pc:spChg chg="mod">
            <ac:chgData name="Khattab, Sherif" userId="c83b1e15-36f3-4f46-aceb-05aac24c545e" providerId="ADAL" clId="{E6EB0EA7-2544-4CF1-A7D6-AFF5E9AECA5D}" dt="2020-05-14T17:10:58.314" v="4" actId="207"/>
            <ac:spMkLst>
              <pc:docMk/>
              <pc:sldMasterMk cId="0" sldId="2147483648"/>
              <pc:sldLayoutMk cId="75952674" sldId="2147483651"/>
              <ac:spMk id="2" creationId="{00000000-0000-0000-0000-000000000000}"/>
            </ac:spMkLst>
          </pc:spChg>
          <pc:picChg chg="add del mod">
            <ac:chgData name="Khattab, Sherif" userId="c83b1e15-36f3-4f46-aceb-05aac24c545e" providerId="ADAL" clId="{E6EB0EA7-2544-4CF1-A7D6-AFF5E9AECA5D}" dt="2020-05-14T17:11:02.329" v="5" actId="478"/>
            <ac:picMkLst>
              <pc:docMk/>
              <pc:sldMasterMk cId="0" sldId="2147483648"/>
              <pc:sldLayoutMk cId="75952674" sldId="2147483651"/>
              <ac:picMk id="10" creationId="{CE32924D-DB3B-4207-A608-C0B94DD56D2C}"/>
            </ac:picMkLst>
          </pc:picChg>
        </pc:sldLayoutChg>
      </pc:sldMasterChg>
    </pc:docChg>
  </pc:docChgLst>
  <pc:docChgLst>
    <pc:chgData name="Khattab, Sherif" userId="c83b1e15-36f3-4f46-aceb-05aac24c545e" providerId="ADAL" clId="{33BBE774-055F-F743-A512-64554EDF4156}"/>
    <pc:docChg chg="custSel addSld delSld modSld sldOrd">
      <pc:chgData name="Khattab, Sherif" userId="c83b1e15-36f3-4f46-aceb-05aac24c545e" providerId="ADAL" clId="{33BBE774-055F-F743-A512-64554EDF4156}" dt="2022-01-13T14:13:48.071" v="1549"/>
      <pc:docMkLst>
        <pc:docMk/>
      </pc:docMkLst>
      <pc:sldChg chg="delSp add del modAnim">
        <pc:chgData name="Khattab, Sherif" userId="c83b1e15-36f3-4f46-aceb-05aac24c545e" providerId="ADAL" clId="{33BBE774-055F-F743-A512-64554EDF4156}" dt="2022-01-13T14:09:47.649" v="1480"/>
        <pc:sldMkLst>
          <pc:docMk/>
          <pc:sldMk cId="2952070704" sldId="391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52070704" sldId="391"/>
            <ac:spMk id="2" creationId="{E448A95F-131D-164A-A8E6-76886C6ADDE3}"/>
          </ac:spMkLst>
        </pc:spChg>
      </pc:sldChg>
      <pc:sldChg chg="delSp modSp add del modAnim">
        <pc:chgData name="Khattab, Sherif" userId="c83b1e15-36f3-4f46-aceb-05aac24c545e" providerId="ADAL" clId="{33BBE774-055F-F743-A512-64554EDF4156}" dt="2022-01-13T14:09:47.649" v="1480"/>
        <pc:sldMkLst>
          <pc:docMk/>
          <pc:sldMk cId="1429095331" sldId="392"/>
        </pc:sldMkLst>
        <pc:spChg chg="mod">
          <ac:chgData name="Khattab, Sherif" userId="c83b1e15-36f3-4f46-aceb-05aac24c545e" providerId="ADAL" clId="{33BBE774-055F-F743-A512-64554EDF4156}" dt="2022-01-13T13:47:19.030" v="693" actId="20577"/>
          <ac:spMkLst>
            <pc:docMk/>
            <pc:sldMk cId="1429095331" sldId="392"/>
            <ac:spMk id="3" creationId="{00000000-0000-0000-0000-000000000000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429095331" sldId="392"/>
            <ac:spMk id="6" creationId="{F4BDBE3F-B5B9-3749-834C-3A2B647D2ED1}"/>
          </ac:spMkLst>
        </pc:spChg>
      </pc:sldChg>
      <pc:sldChg chg="delSp modSp add del mod ord modAnim">
        <pc:chgData name="Khattab, Sherif" userId="c83b1e15-36f3-4f46-aceb-05aac24c545e" providerId="ADAL" clId="{33BBE774-055F-F743-A512-64554EDF4156}" dt="2022-01-13T14:09:47.649" v="1480"/>
        <pc:sldMkLst>
          <pc:docMk/>
          <pc:sldMk cId="297645238" sldId="396"/>
        </pc:sldMkLst>
        <pc:spChg chg="mod">
          <ac:chgData name="Khattab, Sherif" userId="c83b1e15-36f3-4f46-aceb-05aac24c545e" providerId="ADAL" clId="{33BBE774-055F-F743-A512-64554EDF4156}" dt="2022-01-13T13:43:20.976" v="407" actId="20577"/>
          <ac:spMkLst>
            <pc:docMk/>
            <pc:sldMk cId="297645238" sldId="396"/>
            <ac:spMk id="3" creationId="{00000000-0000-0000-0000-000000000000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7645238" sldId="396"/>
            <ac:spMk id="6" creationId="{1CBE3499-0E72-DF45-85DF-8C07F6AA7A11}"/>
          </ac:spMkLst>
        </pc:spChg>
      </pc:sldChg>
      <pc:sldChg chg="delSp modSp add del mod ord modAnim">
        <pc:chgData name="Khattab, Sherif" userId="c83b1e15-36f3-4f46-aceb-05aac24c545e" providerId="ADAL" clId="{33BBE774-055F-F743-A512-64554EDF4156}" dt="2022-01-13T14:09:47.649" v="1480"/>
        <pc:sldMkLst>
          <pc:docMk/>
          <pc:sldMk cId="3668527060" sldId="41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668527060" sldId="415"/>
            <ac:spMk id="4" creationId="{6D51AFA0-D908-9D43-B3DC-5EB32BC6ABD6}"/>
          </ac:spMkLst>
        </pc:spChg>
        <pc:spChg chg="mod">
          <ac:chgData name="Khattab, Sherif" userId="c83b1e15-36f3-4f46-aceb-05aac24c545e" providerId="ADAL" clId="{33BBE774-055F-F743-A512-64554EDF4156}" dt="2022-01-13T13:54:02.488" v="1020" actId="6549"/>
          <ac:spMkLst>
            <pc:docMk/>
            <pc:sldMk cId="3668527060" sldId="415"/>
            <ac:spMk id="34819" creationId="{00000000-0000-0000-0000-000000000000}"/>
          </ac:spMkLst>
        </pc:spChg>
      </pc:sldChg>
      <pc:sldChg chg="addSp delSp modSp mod ord">
        <pc:chgData name="Khattab, Sherif" userId="c83b1e15-36f3-4f46-aceb-05aac24c545e" providerId="ADAL" clId="{33BBE774-055F-F743-A512-64554EDF4156}" dt="2022-01-13T14:09:47.649" v="1480"/>
        <pc:sldMkLst>
          <pc:docMk/>
          <pc:sldMk cId="3282578159" sldId="416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282578159" sldId="416"/>
            <ac:spMk id="4" creationId="{92757043-AAC3-5D49-AAC9-92B51D4D6D44}"/>
          </ac:spMkLst>
        </pc:spChg>
        <pc:spChg chg="add mod">
          <ac:chgData name="Khattab, Sherif" userId="c83b1e15-36f3-4f46-aceb-05aac24c545e" providerId="ADAL" clId="{33BBE774-055F-F743-A512-64554EDF4156}" dt="2022-01-13T13:56:26.907" v="1044" actId="207"/>
          <ac:spMkLst>
            <pc:docMk/>
            <pc:sldMk cId="3282578159" sldId="416"/>
            <ac:spMk id="6" creationId="{28DBF07F-B911-154F-9782-A42734F2BAF3}"/>
          </ac:spMkLst>
        </pc:spChg>
        <pc:spChg chg="add mod">
          <ac:chgData name="Khattab, Sherif" userId="c83b1e15-36f3-4f46-aceb-05aac24c545e" providerId="ADAL" clId="{33BBE774-055F-F743-A512-64554EDF4156}" dt="2022-01-13T13:57:38.008" v="1065"/>
          <ac:spMkLst>
            <pc:docMk/>
            <pc:sldMk cId="3282578159" sldId="416"/>
            <ac:spMk id="7" creationId="{1BA30013-DE99-EB40-883C-E5E5678CCB45}"/>
          </ac:spMkLst>
        </pc:spChg>
        <pc:spChg chg="add mod">
          <ac:chgData name="Khattab, Sherif" userId="c83b1e15-36f3-4f46-aceb-05aac24c545e" providerId="ADAL" clId="{33BBE774-055F-F743-A512-64554EDF4156}" dt="2022-01-13T13:57:55.781" v="1084" actId="14100"/>
          <ac:spMkLst>
            <pc:docMk/>
            <pc:sldMk cId="3282578159" sldId="416"/>
            <ac:spMk id="11" creationId="{19EE18E6-AA23-5245-954E-97F5B88AF2AE}"/>
          </ac:spMkLst>
        </pc:spChg>
        <pc:spChg chg="add mod">
          <ac:chgData name="Khattab, Sherif" userId="c83b1e15-36f3-4f46-aceb-05aac24c545e" providerId="ADAL" clId="{33BBE774-055F-F743-A512-64554EDF4156}" dt="2022-01-13T13:58:30.040" v="1112" actId="1037"/>
          <ac:spMkLst>
            <pc:docMk/>
            <pc:sldMk cId="3282578159" sldId="416"/>
            <ac:spMk id="12" creationId="{7B72360E-79AE-4241-887F-3BB3ED4A3C69}"/>
          </ac:spMkLst>
        </pc:spChg>
        <pc:spChg chg="mod">
          <ac:chgData name="Khattab, Sherif" userId="c83b1e15-36f3-4f46-aceb-05aac24c545e" providerId="ADAL" clId="{33BBE774-055F-F743-A512-64554EDF4156}" dt="2022-01-13T13:50:42.910" v="760" actId="27636"/>
          <ac:spMkLst>
            <pc:docMk/>
            <pc:sldMk cId="3282578159" sldId="416"/>
            <ac:spMk id="35842" creationId="{00000000-0000-0000-0000-000000000000}"/>
          </ac:spMkLst>
        </pc:spChg>
        <pc:spChg chg="mod">
          <ac:chgData name="Khattab, Sherif" userId="c83b1e15-36f3-4f46-aceb-05aac24c545e" providerId="ADAL" clId="{33BBE774-055F-F743-A512-64554EDF4156}" dt="2022-01-13T13:57:39.462" v="1066"/>
          <ac:spMkLst>
            <pc:docMk/>
            <pc:sldMk cId="3282578159" sldId="416"/>
            <ac:spMk id="35843" creationId="{00000000-0000-0000-0000-000000000000}"/>
          </ac:spMkLst>
        </pc:spChg>
        <pc:picChg chg="mod">
          <ac:chgData name="Khattab, Sherif" userId="c83b1e15-36f3-4f46-aceb-05aac24c545e" providerId="ADAL" clId="{33BBE774-055F-F743-A512-64554EDF4156}" dt="2022-01-13T13:50:48.342" v="761" actId="1076"/>
          <ac:picMkLst>
            <pc:docMk/>
            <pc:sldMk cId="3282578159" sldId="416"/>
            <ac:picMk id="35844" creationId="{00000000-0000-0000-0000-000000000000}"/>
          </ac:picMkLst>
        </pc:picChg>
        <pc:cxnChg chg="add mod">
          <ac:chgData name="Khattab, Sherif" userId="c83b1e15-36f3-4f46-aceb-05aac24c545e" providerId="ADAL" clId="{33BBE774-055F-F743-A512-64554EDF4156}" dt="2022-01-13T13:55:51.327" v="1035" actId="692"/>
          <ac:cxnSpMkLst>
            <pc:docMk/>
            <pc:sldMk cId="3282578159" sldId="416"/>
            <ac:cxnSpMk id="5" creationId="{3C689BA4-0708-C44B-8F21-8606EAAA849B}"/>
          </ac:cxnSpMkLst>
        </pc:cxnChg>
      </pc:sldChg>
      <pc:sldChg chg="add del">
        <pc:chgData name="Khattab, Sherif" userId="c83b1e15-36f3-4f46-aceb-05aac24c545e" providerId="ADAL" clId="{33BBE774-055F-F743-A512-64554EDF4156}" dt="2022-01-13T13:48:46.499" v="702" actId="2696"/>
        <pc:sldMkLst>
          <pc:docMk/>
          <pc:sldMk cId="1774327678" sldId="422"/>
        </pc:sldMkLst>
      </pc:sldChg>
      <pc:sldChg chg="addSp delSp modSp add mod modAnim">
        <pc:chgData name="Khattab, Sherif" userId="c83b1e15-36f3-4f46-aceb-05aac24c545e" providerId="ADAL" clId="{33BBE774-055F-F743-A512-64554EDF4156}" dt="2022-01-13T14:09:47.649" v="1480"/>
        <pc:sldMkLst>
          <pc:docMk/>
          <pc:sldMk cId="2306491988" sldId="422"/>
        </pc:sldMkLst>
        <pc:spChg chg="add mod">
          <ac:chgData name="Khattab, Sherif" userId="c83b1e15-36f3-4f46-aceb-05aac24c545e" providerId="ADAL" clId="{33BBE774-055F-F743-A512-64554EDF4156}" dt="2022-01-13T13:49:41.574" v="719" actId="1582"/>
          <ac:spMkLst>
            <pc:docMk/>
            <pc:sldMk cId="2306491988" sldId="422"/>
            <ac:spMk id="3" creationId="{E581BAF8-89B8-4F4E-97C7-6E09325C3A54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306491988" sldId="422"/>
            <ac:spMk id="5" creationId="{6C6CCE18-C77F-3945-A25E-0AE31B340F10}"/>
          </ac:spMkLst>
        </pc:spChg>
        <pc:spChg chg="mod">
          <ac:chgData name="Khattab, Sherif" userId="c83b1e15-36f3-4f46-aceb-05aac24c545e" providerId="ADAL" clId="{33BBE774-055F-F743-A512-64554EDF4156}" dt="2022-01-13T13:48:54.480" v="715" actId="20577"/>
          <ac:spMkLst>
            <pc:docMk/>
            <pc:sldMk cId="2306491988" sldId="422"/>
            <ac:spMk id="9218" creationId="{00000000-0000-0000-0000-000000000000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09:47.649" v="1480"/>
        <pc:sldMkLst>
          <pc:docMk/>
          <pc:sldMk cId="1489186609" sldId="423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489186609" sldId="423"/>
            <ac:spMk id="4" creationId="{3058072A-682F-E541-84CB-20438A5C1AE2}"/>
          </ac:spMkLst>
        </pc:spChg>
        <pc:spChg chg="mod">
          <ac:chgData name="Khattab, Sherif" userId="c83b1e15-36f3-4f46-aceb-05aac24c545e" providerId="ADAL" clId="{33BBE774-055F-F743-A512-64554EDF4156}" dt="2022-01-13T14:02:15.579" v="1131" actId="20577"/>
          <ac:spMkLst>
            <pc:docMk/>
            <pc:sldMk cId="1489186609" sldId="423"/>
            <ac:spMk id="15363" creationId="{00000000-0000-0000-0000-000000000000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11:33.777" v="1539" actId="20577"/>
        <pc:sldMkLst>
          <pc:docMk/>
          <pc:sldMk cId="418941510" sldId="426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418941510" sldId="426"/>
            <ac:spMk id="4" creationId="{2098FDCA-A7E7-274F-9EB7-56424C8720D5}"/>
          </ac:spMkLst>
        </pc:spChg>
        <pc:spChg chg="mod">
          <ac:chgData name="Khattab, Sherif" userId="c83b1e15-36f3-4f46-aceb-05aac24c545e" providerId="ADAL" clId="{33BBE774-055F-F743-A512-64554EDF4156}" dt="2022-01-13T14:11:33.777" v="1539" actId="20577"/>
          <ac:spMkLst>
            <pc:docMk/>
            <pc:sldMk cId="418941510" sldId="426"/>
            <ac:spMk id="18435" creationId="{00000000-0000-0000-0000-00000000000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2086220237" sldId="427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086220237" sldId="427"/>
            <ac:spMk id="5" creationId="{03D8D8A1-017C-1D43-B262-F6B7DFDF3B8F}"/>
          </ac:spMkLst>
        </pc:spChg>
      </pc:sldChg>
      <pc:sldChg chg="delSp modSp mod modAnim">
        <pc:chgData name="Khattab, Sherif" userId="c83b1e15-36f3-4f46-aceb-05aac24c545e" providerId="ADAL" clId="{33BBE774-055F-F743-A512-64554EDF4156}" dt="2022-01-13T14:12:21.027" v="1546"/>
        <pc:sldMkLst>
          <pc:docMk/>
          <pc:sldMk cId="2708605230" sldId="428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708605230" sldId="428"/>
            <ac:spMk id="4" creationId="{7928A78E-B60F-8A40-B96A-2FCBD92AD0B3}"/>
          </ac:spMkLst>
        </pc:spChg>
        <pc:spChg chg="mod">
          <ac:chgData name="Khattab, Sherif" userId="c83b1e15-36f3-4f46-aceb-05aac24c545e" providerId="ADAL" clId="{33BBE774-055F-F743-A512-64554EDF4156}" dt="2022-01-13T14:12:07.871" v="1544" actId="20577"/>
          <ac:spMkLst>
            <pc:docMk/>
            <pc:sldMk cId="2708605230" sldId="428"/>
            <ac:spMk id="20483" creationId="{00000000-0000-0000-0000-00000000000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3415020510" sldId="43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3415020510" sldId="435"/>
            <ac:spMk id="4" creationId="{F28A9FE0-8E28-8A44-B3A4-DA8854666CB4}"/>
          </ac:spMkLst>
        </pc:spChg>
      </pc:sldChg>
      <pc:sldChg chg="delSp add del">
        <pc:chgData name="Khattab, Sherif" userId="c83b1e15-36f3-4f46-aceb-05aac24c545e" providerId="ADAL" clId="{33BBE774-055F-F743-A512-64554EDF4156}" dt="2022-01-13T14:13:12.236" v="1547" actId="2696"/>
        <pc:sldMkLst>
          <pc:docMk/>
          <pc:sldMk cId="2329144619" sldId="44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329144619" sldId="445"/>
            <ac:spMk id="4" creationId="{60C82F22-B555-324D-A1CD-759978679092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1783368962" sldId="448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783368962" sldId="448"/>
            <ac:spMk id="5" creationId="{CF0CACDF-5DF3-7143-8765-F37AE4FC1681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2276002102" sldId="451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276002102" sldId="451"/>
            <ac:spMk id="5" creationId="{9250449A-B738-4149-9B1D-0D39B96A456E}"/>
          </ac:spMkLst>
        </pc:spChg>
      </pc:sldChg>
      <pc:sldChg chg="add del">
        <pc:chgData name="Khattab, Sherif" userId="c83b1e15-36f3-4f46-aceb-05aac24c545e" providerId="ADAL" clId="{33BBE774-055F-F743-A512-64554EDF4156}" dt="2022-01-13T13:48:25.703" v="699" actId="2696"/>
        <pc:sldMkLst>
          <pc:docMk/>
          <pc:sldMk cId="2334056409" sldId="452"/>
        </pc:sldMkLst>
      </pc:sldChg>
      <pc:sldChg chg="modSp mod">
        <pc:chgData name="Khattab, Sherif" userId="c83b1e15-36f3-4f46-aceb-05aac24c545e" providerId="ADAL" clId="{33BBE774-055F-F743-A512-64554EDF4156}" dt="2022-01-13T14:09:33.131" v="147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33BBE774-055F-F743-A512-64554EDF4156}" dt="2022-01-13T14:09:33.131" v="147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delSp add del">
        <pc:chgData name="Khattab, Sherif" userId="c83b1e15-36f3-4f46-aceb-05aac24c545e" providerId="ADAL" clId="{33BBE774-055F-F743-A512-64554EDF4156}" dt="2022-01-13T14:09:47.649" v="1480"/>
        <pc:sldMkLst>
          <pc:docMk/>
          <pc:sldMk cId="2515067248" sldId="460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515067248" sldId="460"/>
            <ac:spMk id="5" creationId="{2C3089A9-D951-6946-8B68-837BC3A9B982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2811864266" sldId="462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811864266" sldId="462"/>
            <ac:spMk id="5" creationId="{E31CC42A-BB8B-8649-BB22-92882FF0DCD3}"/>
          </ac:spMkLst>
        </pc:spChg>
      </pc:sldChg>
      <pc:sldChg chg="delSp add del modAnim">
        <pc:chgData name="Khattab, Sherif" userId="c83b1e15-36f3-4f46-aceb-05aac24c545e" providerId="ADAL" clId="{33BBE774-055F-F743-A512-64554EDF4156}" dt="2022-01-13T14:13:48.071" v="1549"/>
        <pc:sldMkLst>
          <pc:docMk/>
          <pc:sldMk cId="2284980282" sldId="463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284980282" sldId="463"/>
            <ac:spMk id="5" creationId="{76598EBB-477D-C04D-A9E0-4D6D66606750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1573008784" sldId="464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1573008784" sldId="464"/>
            <ac:spMk id="5" creationId="{D9330470-FB09-A349-8CE2-16B9FBAD9974}"/>
          </ac:spMkLst>
        </pc:spChg>
      </pc:sldChg>
      <pc:sldChg chg="delSp">
        <pc:chgData name="Khattab, Sherif" userId="c83b1e15-36f3-4f46-aceb-05aac24c545e" providerId="ADAL" clId="{33BBE774-055F-F743-A512-64554EDF4156}" dt="2022-01-13T14:09:47.649" v="1480"/>
        <pc:sldMkLst>
          <pc:docMk/>
          <pc:sldMk cId="4239479136" sldId="465"/>
        </pc:sldMkLst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4239479136" sldId="465"/>
            <ac:spMk id="5" creationId="{D9330470-FB09-A349-8CE2-16B9FBAD9974}"/>
          </ac:spMkLst>
        </pc:spChg>
      </pc:sldChg>
      <pc:sldChg chg="delSp modSp mod">
        <pc:chgData name="Khattab, Sherif" userId="c83b1e15-36f3-4f46-aceb-05aac24c545e" providerId="ADAL" clId="{33BBE774-055F-F743-A512-64554EDF4156}" dt="2022-01-13T14:09:47.649" v="1480"/>
        <pc:sldMkLst>
          <pc:docMk/>
          <pc:sldMk cId="702367729" sldId="496"/>
        </pc:sldMkLst>
        <pc:spChg chg="mod">
          <ac:chgData name="Khattab, Sherif" userId="c83b1e15-36f3-4f46-aceb-05aac24c545e" providerId="ADAL" clId="{33BBE774-055F-F743-A512-64554EDF4156}" dt="2022-01-13T13:46:30.786" v="648" actId="20577"/>
          <ac:spMkLst>
            <pc:docMk/>
            <pc:sldMk cId="702367729" sldId="496"/>
            <ac:spMk id="3" creationId="{2466C52D-9A48-4683-BE7F-268D8DB7FAAD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702367729" sldId="496"/>
            <ac:spMk id="5" creationId="{481CF72B-4081-461A-85F0-AEE6A7897B6A}"/>
          </ac:spMkLst>
        </pc:spChg>
      </pc:sldChg>
      <pc:sldChg chg="delSp modSp new mod">
        <pc:chgData name="Khattab, Sherif" userId="c83b1e15-36f3-4f46-aceb-05aac24c545e" providerId="ADAL" clId="{33BBE774-055F-F743-A512-64554EDF4156}" dt="2022-01-13T14:09:47.649" v="1480"/>
        <pc:sldMkLst>
          <pc:docMk/>
          <pc:sldMk cId="2638838098" sldId="497"/>
        </pc:sldMkLst>
        <pc:spChg chg="mod">
          <ac:chgData name="Khattab, Sherif" userId="c83b1e15-36f3-4f46-aceb-05aac24c545e" providerId="ADAL" clId="{33BBE774-055F-F743-A512-64554EDF4156}" dt="2022-01-13T13:24:51.014" v="37" actId="20577"/>
          <ac:spMkLst>
            <pc:docMk/>
            <pc:sldMk cId="2638838098" sldId="497"/>
            <ac:spMk id="2" creationId="{B744D05B-A2EE-054E-A1B3-A0FB249160D1}"/>
          </ac:spMkLst>
        </pc:spChg>
        <pc:spChg chg="mod">
          <ac:chgData name="Khattab, Sherif" userId="c83b1e15-36f3-4f46-aceb-05aac24c545e" providerId="ADAL" clId="{33BBE774-055F-F743-A512-64554EDF4156}" dt="2022-01-13T13:47:55.141" v="698" actId="20577"/>
          <ac:spMkLst>
            <pc:docMk/>
            <pc:sldMk cId="2638838098" sldId="497"/>
            <ac:spMk id="3" creationId="{982972F0-7AEB-7E4E-BA50-1BB02E34D78B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638838098" sldId="497"/>
            <ac:spMk id="5" creationId="{87463480-45E2-5749-8649-DDF4E4875CDC}"/>
          </ac:spMkLst>
        </pc:spChg>
      </pc:sldChg>
      <pc:sldChg chg="delSp modSp new mod modAnim">
        <pc:chgData name="Khattab, Sherif" userId="c83b1e15-36f3-4f46-aceb-05aac24c545e" providerId="ADAL" clId="{33BBE774-055F-F743-A512-64554EDF4156}" dt="2022-01-13T14:09:47.649" v="1480"/>
        <pc:sldMkLst>
          <pc:docMk/>
          <pc:sldMk cId="2926803063" sldId="498"/>
        </pc:sldMkLst>
        <pc:spChg chg="mod">
          <ac:chgData name="Khattab, Sherif" userId="c83b1e15-36f3-4f46-aceb-05aac24c545e" providerId="ADAL" clId="{33BBE774-055F-F743-A512-64554EDF4156}" dt="2022-01-13T13:45:23.783" v="590" actId="20577"/>
          <ac:spMkLst>
            <pc:docMk/>
            <pc:sldMk cId="2926803063" sldId="498"/>
            <ac:spMk id="2" creationId="{9C1A6B11-50E3-CE46-876E-0B02C676AABB}"/>
          </ac:spMkLst>
        </pc:spChg>
        <pc:spChg chg="mod">
          <ac:chgData name="Khattab, Sherif" userId="c83b1e15-36f3-4f46-aceb-05aac24c545e" providerId="ADAL" clId="{33BBE774-055F-F743-A512-64554EDF4156}" dt="2022-01-13T14:05:47.535" v="1407" actId="20577"/>
          <ac:spMkLst>
            <pc:docMk/>
            <pc:sldMk cId="2926803063" sldId="498"/>
            <ac:spMk id="3" creationId="{AB8E5BB0-03E8-AE40-A4F5-172431C28FBF}"/>
          </ac:spMkLst>
        </pc:spChg>
        <pc:spChg chg="del">
          <ac:chgData name="Khattab, Sherif" userId="c83b1e15-36f3-4f46-aceb-05aac24c545e" providerId="ADAL" clId="{33BBE774-055F-F743-A512-64554EDF4156}" dt="2022-01-13T14:09:47.649" v="1480"/>
          <ac:spMkLst>
            <pc:docMk/>
            <pc:sldMk cId="2926803063" sldId="498"/>
            <ac:spMk id="5" creationId="{D445EA4B-A4B5-0E43-8715-BFA9DC0BD079}"/>
          </ac:spMkLst>
        </pc:spChg>
      </pc:sldChg>
      <pc:sldChg chg="del">
        <pc:chgData name="Khattab, Sherif" userId="c83b1e15-36f3-4f46-aceb-05aac24c545e" providerId="ADAL" clId="{33BBE774-055F-F743-A512-64554EDF4156}" dt="2022-01-13T13:24:00.520" v="0" actId="2696"/>
        <pc:sldMkLst>
          <pc:docMk/>
          <pc:sldMk cId="3384279200" sldId="501"/>
        </pc:sldMkLst>
      </pc:sldChg>
    </pc:docChg>
  </pc:docChgLst>
  <pc:docChgLst>
    <pc:chgData name="Khattab, Sherif" userId="c83b1e15-36f3-4f46-aceb-05aac24c545e" providerId="ADAL" clId="{BA7E1913-A6F0-C848-94D5-CEC45678B150}"/>
    <pc:docChg chg="addSld modSld">
      <pc:chgData name="Khattab, Sherif" userId="c83b1e15-36f3-4f46-aceb-05aac24c545e" providerId="ADAL" clId="{BA7E1913-A6F0-C848-94D5-CEC45678B150}" dt="2021-01-20T03:36:45.256" v="0"/>
      <pc:docMkLst>
        <pc:docMk/>
      </pc:docMkLst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329144619" sldId="445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1783368962" sldId="448"/>
        </pc:sldMkLst>
      </pc:sldChg>
      <pc:sldChg chg="add">
        <pc:chgData name="Khattab, Sherif" userId="c83b1e15-36f3-4f46-aceb-05aac24c545e" providerId="ADAL" clId="{BA7E1913-A6F0-C848-94D5-CEC45678B150}" dt="2021-01-20T03:36:45.256" v="0"/>
        <pc:sldMkLst>
          <pc:docMk/>
          <pc:sldMk cId="2276002102" sldId="451"/>
        </pc:sldMkLst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025764700" sldId="471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2" creationId="{002C4211-0128-449E-9D1F-69BC748F2810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4" creationId="{2E01187D-8C39-467D-8FD2-B6E79B15F5C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1" creationId="{7512BAA4-EBB3-4158-9546-24CBE50F643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025764700" sldId="471"/>
            <ac:spMk id="5122" creationId="{23997D45-6B1B-416E-BB06-0DAFD6B2DE75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025764700" sldId="471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025764700" sldId="471"/>
            <ac:graphicFrameMk id="5123" creationId="{21D7AF36-DB7D-4E96-B4D0-2E733D24C464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109107092" sldId="47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3" creationId="{30AEF3C6-7EA7-449A-9293-E3ED9F2886F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5" creationId="{86D334BE-F1A0-401C-A7A6-E8399DADA66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7" creationId="{E5F29704-03AA-B747-A2ED-5B8027B1EDE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109107092" sldId="472"/>
            <ac:spMk id="6146" creationId="{5AEA12F1-A345-4E80-B81B-BB7F54B720F7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109107092" sldId="47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109107092" sldId="472"/>
            <ac:graphicFrameMk id="6145" creationId="{1F7F153F-0046-48A7-AF42-071F4C81348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4038969182" sldId="477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2" creationId="{FC2F5822-FB95-4FA7-8814-7A997303021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4" creationId="{AC512AFF-6A18-4D49-A4E6-2CC1827AA03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5" creationId="{6A11D2B9-CA45-4A0D-B509-8257E2D9B94F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4038969182" sldId="477"/>
            <ac:spMk id="16386" creationId="{2EE14E1C-57AD-4AA5-8D97-EF494DA8A5A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4038969182" sldId="477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4038969182" sldId="477"/>
            <ac:graphicFrameMk id="16387" creationId="{AF2F8ED8-16A1-4F89-BDB6-8C2730B36B52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873856523" sldId="47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2" creationId="{0EA6D591-B53C-496E-AC8A-4A137C95CF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4" creationId="{ED98CD1B-CC0F-4183-9A7A-D761866A618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3" creationId="{E3607FC9-A77A-4CEC-B201-FD6943B401ED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873856523" sldId="479"/>
            <ac:spMk id="18434" creationId="{A670C1CC-C98F-4983-9392-1D866C0F5D42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873856523" sldId="47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873856523" sldId="479"/>
            <ac:graphicFrameMk id="18435" creationId="{E649380A-CE1F-4021-A060-3DE112829840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560930406" sldId="482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" creationId="{DF0F4013-0B68-4D88-865A-4FC3176C865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4" creationId="{EC2FC32F-B9CD-4D1A-AE2B-0825BE05563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3" creationId="{E59624D1-FEEB-4340-9651-13DD586B53A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560930406" sldId="482"/>
            <ac:spMk id="23554" creationId="{352A19DE-2E99-4131-8018-428EB1D381D8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560930406" sldId="482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560930406" sldId="482"/>
            <ac:graphicFrameMk id="23555" creationId="{72BCA54F-0328-4938-A740-EE2040664901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948397067" sldId="48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3" creationId="{8EEA02BE-54EF-4DED-8936-3DDE41ED48F3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5" creationId="{DE1FD728-0EB3-4F5A-B200-1BF20173728C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7" creationId="{8A225AA0-21AD-A843-A4E3-3C82E24A7D11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948397067" sldId="484"/>
            <ac:spMk id="25601" creationId="{5E2E26B9-79A1-4156-BA81-69E66E0DF0CE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948397067" sldId="48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948397067" sldId="484"/>
            <ac:graphicFrameMk id="25602" creationId="{D681AA8F-570B-452A-9EE8-6BAD95C0CB2A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1363323927" sldId="488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" creationId="{D1784F0E-0CE3-4DF2-BF5E-AC961DED9AD5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4" creationId="{EDE852BE-9DBB-4B9F-96D6-41502235E6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7" creationId="{28E17C06-9C26-4EA2-A8CB-9E266E08CFC9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1363323927" sldId="488"/>
            <ac:spMk id="29699" creationId="{9B87D08D-EF4A-454B-A132-2A933B33FADF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1363323927" sldId="488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1363323927" sldId="488"/>
            <ac:graphicFrameMk id="29698" creationId="{5096B804-6DD5-4EA7-8B5D-E7C04AA4F65D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936409682" sldId="489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2" creationId="{150C62BB-E114-454B-85DB-53D764ED603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4" creationId="{8F548AA1-681E-4DA0-A9AF-6C8D550D5E08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1" creationId="{0A3F3B3A-9F5F-4801-AFED-E732F58A9EA2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936409682" sldId="489"/>
            <ac:spMk id="30722" creationId="{33C3E8B9-1772-47B4-9411-185F126423BA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936409682" sldId="489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936409682" sldId="489"/>
            <ac:graphicFrameMk id="30723" creationId="{24ED8923-A61A-4244-A0FE-28542EDE5C2B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3447713174" sldId="494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" creationId="{68983252-D58B-4136-834E-912F539F00B6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5" creationId="{6E7E3CCF-4F96-45E6-B828-6AA5F06704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7" creationId="{E82B22B3-1517-E346-9A8B-094A40D2FC5B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3447713174" sldId="494"/>
            <ac:spMk id="35841" creationId="{B48F48C8-3631-4F5F-8724-374B534CDB0D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3447713174" sldId="494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3447713174" sldId="494"/>
            <ac:graphicFrameMk id="35842" creationId="{8D1701A4-A56B-439A-9B39-A560D76A3316}"/>
          </ac:graphicFrameMkLst>
        </pc:graphicFrameChg>
      </pc:sldChg>
      <pc:sldChg chg="modSp">
        <pc:chgData name="Khattab, Sherif" userId="c83b1e15-36f3-4f46-aceb-05aac24c545e" providerId="ADAL" clId="{BA7E1913-A6F0-C848-94D5-CEC45678B150}" dt="2021-01-20T03:36:45.256" v="0"/>
        <pc:sldMkLst>
          <pc:docMk/>
          <pc:sldMk cId="2129126942" sldId="495"/>
        </pc:sldMkLst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2" creationId="{B0EDE6F0-5E08-467B-A6AE-AA045809023A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4" creationId="{31048580-254B-4562-B07A-13FA9D7EEB7E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5" creationId="{7EA33581-0FBA-4513-BC21-59EBD3254C34}"/>
          </ac:spMkLst>
        </pc:spChg>
        <pc:spChg chg="mod">
          <ac:chgData name="Khattab, Sherif" userId="c83b1e15-36f3-4f46-aceb-05aac24c545e" providerId="ADAL" clId="{BA7E1913-A6F0-C848-94D5-CEC45678B150}" dt="2021-01-20T03:36:45.256" v="0"/>
          <ac:spMkLst>
            <pc:docMk/>
            <pc:sldMk cId="2129126942" sldId="495"/>
            <ac:spMk id="36866" creationId="{D4B374AC-8E1B-4FB1-8CD1-E75C5A388926}"/>
          </ac:spMkLst>
        </pc:spChg>
        <pc:grpChg chg="mod">
          <ac:chgData name="Khattab, Sherif" userId="c83b1e15-36f3-4f46-aceb-05aac24c545e" providerId="ADAL" clId="{BA7E1913-A6F0-C848-94D5-CEC45678B150}" dt="2021-01-20T03:36:45.256" v="0"/>
          <ac:grpSpMkLst>
            <pc:docMk/>
            <pc:sldMk cId="2129126942" sldId="495"/>
            <ac:grpSpMk id="1" creationId="{00000000-0000-0000-0000-000000000000}"/>
          </ac:grpSpMkLst>
        </pc:grpChg>
        <pc:graphicFrameChg chg="mod">
          <ac:chgData name="Khattab, Sherif" userId="c83b1e15-36f3-4f46-aceb-05aac24c545e" providerId="ADAL" clId="{BA7E1913-A6F0-C848-94D5-CEC45678B150}" dt="2021-01-20T03:36:45.256" v="0"/>
          <ac:graphicFrameMkLst>
            <pc:docMk/>
            <pc:sldMk cId="2129126942" sldId="495"/>
            <ac:graphicFrameMk id="36867" creationId="{6EBD17C3-7239-4686-9A19-775BA4E9A6D5}"/>
          </ac:graphicFrameMkLst>
        </pc:graphicFrameChg>
      </pc:sldChg>
    </pc:docChg>
  </pc:docChgLst>
  <pc:docChgLst>
    <pc:chgData name="Khattab, Sherif" userId="c83b1e15-36f3-4f46-aceb-05aac24c545e" providerId="ADAL" clId="{2ADE63E9-E2C9-7246-9E3A-3CE97796841D}"/>
    <pc:docChg chg="custSel addSld modSld modMainMaster">
      <pc:chgData name="Khattab, Sherif" userId="c83b1e15-36f3-4f46-aceb-05aac24c545e" providerId="ADAL" clId="{2ADE63E9-E2C9-7246-9E3A-3CE97796841D}" dt="2020-05-14T17:34:15.216" v="192" actId="1036"/>
      <pc:docMkLst>
        <pc:docMk/>
      </pc:docMkLst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681208715" sldId="25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4" creationId="{2E0DDA8D-06C7-4BAC-BDBD-D3BD3DDF9BA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" creationId="{A1EA3AF4-D3F1-4298-8140-9B5106826B6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81208715" sldId="257"/>
            <ac:spMk id="6" creationId="{30039E47-83F5-4986-AD67-385C5E992CC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2" creationId="{45699F27-E993-49CA-AED1-B264756636F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681208715" sldId="257"/>
            <ac:spMk id="5123" creationId="{550C3EC1-F853-4061-A0F2-F81B64390D10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14.941" v="31" actId="700"/>
        <pc:sldMkLst>
          <pc:docMk/>
          <pc:sldMk cId="1664517503" sldId="258"/>
        </pc:sldMkLst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4" creationId="{6D5DB287-3308-4A27-B442-02FC48B43DCC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5" creationId="{7F62074C-DB6F-4B49-B5BE-426A56D752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664517503" sldId="258"/>
            <ac:spMk id="6" creationId="{DBEB0910-47B5-4B34-B216-EE6456CE63F3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0" creationId="{0368ECC8-3051-4F99-A98B-C53D8F6FD10D}"/>
          </ac:spMkLst>
        </pc:spChg>
        <pc:spChg chg="mod ord">
          <ac:chgData name="Khattab, Sherif" userId="c83b1e15-36f3-4f46-aceb-05aac24c545e" providerId="ADAL" clId="{2ADE63E9-E2C9-7246-9E3A-3CE97796841D}" dt="2020-05-14T17:25:14.941" v="31" actId="700"/>
          <ac:spMkLst>
            <pc:docMk/>
            <pc:sldMk cId="1664517503" sldId="258"/>
            <ac:spMk id="1031" creationId="{A3A9FBD7-079E-4DB0-ABD2-CFB33A90CD3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7.153" v="35" actId="700"/>
        <pc:sldMkLst>
          <pc:docMk/>
          <pc:sldMk cId="3230569327" sldId="260"/>
        </pc:sldMkLst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4" creationId="{12D0CFB9-98A1-4644-9075-FD8241684B3F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5" creationId="{EA6302F6-5FA4-4BF9-9BAC-047F6A9EB36E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230569327" sldId="260"/>
            <ac:spMk id="6" creationId="{952F9D76-11EF-4C87-AEE4-5B113B33AA47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2" creationId="{7B1E42B3-380F-43F5-A523-96E27B80FD0B}"/>
          </ac:spMkLst>
        </pc:spChg>
        <pc:spChg chg="mod ord">
          <ac:chgData name="Khattab, Sherif" userId="c83b1e15-36f3-4f46-aceb-05aac24c545e" providerId="ADAL" clId="{2ADE63E9-E2C9-7246-9E3A-3CE97796841D}" dt="2020-05-14T17:25:37.153" v="35" actId="700"/>
          <ac:spMkLst>
            <pc:docMk/>
            <pc:sldMk cId="3230569327" sldId="260"/>
            <ac:spMk id="7173" creationId="{78A499B5-9D51-4382-A503-4CC1F3B2216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6763112" sldId="26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2" creationId="{CEFAF124-F9B6-474A-B09B-B27BF28DF28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4" creationId="{A566E38A-BBB5-4D22-9BE1-AC143426CD4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89" creationId="{62C40A63-7AEB-4A3F-820B-BC2E23CF62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6763112" sldId="266"/>
            <ac:spMk id="12290" creationId="{8FA9C2D3-E42F-4A88-98BE-A8B3EE2EB90D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30:14.773" v="112" actId="207"/>
        <pc:sldMkLst>
          <pc:docMk/>
          <pc:sldMk cId="1920820884" sldId="273"/>
        </pc:sldMkLst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5" creationId="{FC499793-E9E3-4888-8413-2E106D10E477}"/>
          </ac:spMkLst>
        </pc:spChg>
        <pc:spChg chg="mod ord">
          <ac:chgData name="Khattab, Sherif" userId="c83b1e15-36f3-4f46-aceb-05aac24c545e" providerId="ADAL" clId="{2ADE63E9-E2C9-7246-9E3A-3CE97796841D}" dt="2020-05-14T17:30:14.773" v="112" actId="207"/>
          <ac:spMkLst>
            <pc:docMk/>
            <pc:sldMk cId="1920820884" sldId="273"/>
            <ac:spMk id="6" creationId="{510D549B-08F4-40D1-AD1E-68D24CF202CA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1920820884" sldId="273"/>
            <ac:spMk id="7" creationId="{48178900-0A09-4069-8BC8-DE856ABAE4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3" creationId="{E4058124-78B3-4B54-BDBF-2295EAF9CC4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920820884" sldId="273"/>
            <ac:spMk id="20485" creationId="{7BEED891-A5E7-4A54-A86A-39E4EE6AE0FF}"/>
          </ac:spMkLst>
        </pc:spChg>
      </pc:sldChg>
      <pc:sldChg chg="delSp modSp add mod modClrScheme chgLayout">
        <pc:chgData name="Khattab, Sherif" userId="c83b1e15-36f3-4f46-aceb-05aac24c545e" providerId="ADAL" clId="{2ADE63E9-E2C9-7246-9E3A-3CE97796841D}" dt="2020-05-14T17:24:59.667" v="30" actId="207"/>
        <pc:sldMkLst>
          <pc:docMk/>
          <pc:sldMk cId="2017417480" sldId="277"/>
        </pc:sldMkLst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5" creationId="{3525546F-0B66-4C13-9C3B-8D2383FE1C94}"/>
          </ac:spMkLst>
        </pc:spChg>
        <pc:spChg chg="mod ord">
          <ac:chgData name="Khattab, Sherif" userId="c83b1e15-36f3-4f46-aceb-05aac24c545e" providerId="ADAL" clId="{2ADE63E9-E2C9-7246-9E3A-3CE97796841D}" dt="2020-05-14T17:24:59.667" v="30" actId="207"/>
          <ac:spMkLst>
            <pc:docMk/>
            <pc:sldMk cId="2017417480" sldId="277"/>
            <ac:spMk id="6" creationId="{F3EC550F-BE8A-4470-B27A-79D5F8830C0D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2017417480" sldId="277"/>
            <ac:spMk id="7" creationId="{01A28142-74E0-4C0E-93DC-07C2A38ED49F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79" creationId="{FDA90472-0A8B-442F-AA48-71099394017A}"/>
          </ac:spMkLst>
        </pc:spChg>
        <pc:spChg chg="mod ord">
          <ac:chgData name="Khattab, Sherif" userId="c83b1e15-36f3-4f46-aceb-05aac24c545e" providerId="ADAL" clId="{2ADE63E9-E2C9-7246-9E3A-3CE97796841D}" dt="2020-05-14T17:24:40.474" v="25" actId="700"/>
          <ac:spMkLst>
            <pc:docMk/>
            <pc:sldMk cId="2017417480" sldId="277"/>
            <ac:spMk id="24581" creationId="{134F36E9-EC25-4348-AB7C-576D69035F2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773510753" sldId="280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6" creationId="{45E3724B-6C7E-4F4E-BBD0-0508D920F7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7" creationId="{770F542D-F07B-4DEE-BF4A-F55839083B1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773510753" sldId="280"/>
            <ac:spMk id="8" creationId="{B7636233-5A62-4E29-998B-97B89F01C446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5" creationId="{88CD6029-D505-4046-B262-3728E98558C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773510753" sldId="280"/>
            <ac:spMk id="27656" creationId="{5F645CD5-8D2C-44F7-817E-5B87B631AF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71235497" sldId="283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4" creationId="{ADAF0CBA-9954-4CCC-95D5-CC30D48E0F1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5" creationId="{810DD0E0-1167-4E24-AE69-A61BD962FDBB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71235497" sldId="283"/>
            <ac:spMk id="6" creationId="{0EE071E0-1F5B-45D8-90C3-DBF412334D4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4" creationId="{0E15F83F-A5FA-4153-B851-341E8E8157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71235497" sldId="283"/>
            <ac:spMk id="30725" creationId="{E1B18993-CB9D-41C2-9E1C-724CA5CC047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2099089282" sldId="284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4" creationId="{F6C9B60F-3DBB-44E1-9FC8-922232D2428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5" creationId="{87869125-CE2E-4072-9F2F-E6170BA0F1E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099089282" sldId="284"/>
            <ac:spMk id="6" creationId="{48FF70CE-030D-4E7A-B681-E99B3CD57E5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8" creationId="{2653520C-A7DA-4A69-8691-2BB64FFE2A6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2099089282" sldId="284"/>
            <ac:spMk id="31749" creationId="{33CB87FD-8E8E-445B-AD23-77F43FDA0814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1136622862" sldId="285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4" creationId="{4FEB4148-A4C2-4EEE-A3CD-76B9C83F2F7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5" creationId="{78D1783B-087A-4549-B409-A2FF5AFD999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36622862" sldId="285"/>
            <ac:spMk id="6" creationId="{90459C1A-26C0-4018-8B40-76A28E751E9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4" creationId="{06FD15CE-FF1B-49F4-8641-CBFFE261702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136622862" sldId="285"/>
            <ac:spMk id="32775" creationId="{180AA69F-72BB-4974-BC4E-09B7641CAFF4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949722242" sldId="286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4" creationId="{EEAD60E3-B94D-402F-938C-6053223687C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5" creationId="{792B3F77-C24F-4032-B208-E646BB91B58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949722242" sldId="286"/>
            <ac:spMk id="6" creationId="{42FD183D-42B2-4301-8A0E-0D264EBBDAB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8" creationId="{CED1A8E4-F3B1-4AB6-8113-BB0DE942000F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949722242" sldId="286"/>
            <ac:spMk id="39939" creationId="{91F39470-FE02-4902-B89F-87DBA61AB2C6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01.093" v="68" actId="14100"/>
        <pc:sldMkLst>
          <pc:docMk/>
          <pc:sldMk cId="1032220564" sldId="287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5" creationId="{178E55D8-C24A-4E57-B865-4EB4969B6C6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6" creationId="{BFF95065-C649-4526-93B3-E883909D87A2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032220564" sldId="287"/>
            <ac:spMk id="7" creationId="{17800276-4567-4676-A54C-5FE3EA9ACEC0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032220564" sldId="287"/>
            <ac:spMk id="41986" creationId="{3A79F927-4F1A-4373-BAE8-F498E25BB301}"/>
          </ac:spMkLst>
        </pc:spChg>
        <pc:spChg chg="mod ord">
          <ac:chgData name="Khattab, Sherif" userId="c83b1e15-36f3-4f46-aceb-05aac24c545e" providerId="ADAL" clId="{2ADE63E9-E2C9-7246-9E3A-3CE97796841D}" dt="2020-05-14T17:28:01.093" v="68" actId="14100"/>
          <ac:spMkLst>
            <pc:docMk/>
            <pc:sldMk cId="1032220564" sldId="287"/>
            <ac:spMk id="41987" creationId="{26929F26-875D-4BB7-9162-E5C46D0A53E8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28:21.126" v="69" actId="700"/>
        <pc:sldMkLst>
          <pc:docMk/>
          <pc:sldMk cId="1268007695" sldId="288"/>
        </pc:sldMkLst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" creationId="{8DADB8A8-04F4-43EF-A724-E4DF86BBDDE7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5" creationId="{0B3C0DF3-BDE8-4BBC-A0B5-9911BC2FBB9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268007695" sldId="288"/>
            <ac:spMk id="6" creationId="{08FB0B5A-2A32-46B6-B2EB-37646A3ACD46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0" creationId="{773007D0-99A1-415B-902E-F099D53A88A5}"/>
          </ac:spMkLst>
        </pc:spChg>
        <pc:spChg chg="mod ord">
          <ac:chgData name="Khattab, Sherif" userId="c83b1e15-36f3-4f46-aceb-05aac24c545e" providerId="ADAL" clId="{2ADE63E9-E2C9-7246-9E3A-3CE97796841D}" dt="2020-05-14T17:28:21.126" v="69" actId="700"/>
          <ac:spMkLst>
            <pc:docMk/>
            <pc:sldMk cId="1268007695" sldId="288"/>
            <ac:spMk id="45061" creationId="{C82BDD8E-B02C-45D7-A4E1-5AA0B3D3D510}"/>
          </ac:spMkLst>
        </pc:spChg>
      </pc:sldChg>
      <pc:sldChg chg="addSp delSp modSp add mod modTransition modClrScheme chgLayout">
        <pc:chgData name="Khattab, Sherif" userId="c83b1e15-36f3-4f46-aceb-05aac24c545e" providerId="ADAL" clId="{2ADE63E9-E2C9-7246-9E3A-3CE97796841D}" dt="2020-05-14T17:29:40.055" v="89" actId="20577"/>
        <pc:sldMkLst>
          <pc:docMk/>
          <pc:sldMk cId="463012687" sldId="289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2" creationId="{6A29EE6B-2263-DA48-AEA8-296266CA9B91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3" creationId="{A796DF92-F102-4646-A298-BB70F5017AA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3" creationId="{4F76D617-EEBD-4B8B-B82A-EA3BF2585492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104" creationId="{68C29CE1-EA81-413E-B1F8-53A0F2399AB7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63012687" sldId="289"/>
            <ac:spMk id="105" creationId="{A65A479E-8F06-4807-A3BA-E4FB7EE7338D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63012687" sldId="289"/>
            <ac:spMk id="46082" creationId="{15E50D80-617E-410E-98DB-B2F2274843A1}"/>
          </ac:spMkLst>
        </pc:spChg>
        <pc:spChg chg="mod">
          <ac:chgData name="Khattab, Sherif" userId="c83b1e15-36f3-4f46-aceb-05aac24c545e" providerId="ADAL" clId="{2ADE63E9-E2C9-7246-9E3A-3CE97796841D}" dt="2020-05-14T17:29:40.055" v="89" actId="20577"/>
          <ac:spMkLst>
            <pc:docMk/>
            <pc:sldMk cId="463012687" sldId="289"/>
            <ac:spMk id="46282" creationId="{E7A6F565-6797-41A4-9E37-DE763723D06D}"/>
          </ac:spMkLst>
        </pc:spChg>
        <pc:spChg chg="mod">
          <ac:chgData name="Khattab, Sherif" userId="c83b1e15-36f3-4f46-aceb-05aac24c545e" providerId="ADAL" clId="{2ADE63E9-E2C9-7246-9E3A-3CE97796841D}" dt="2020-05-14T17:28:54.793" v="79" actId="20577"/>
          <ac:spMkLst>
            <pc:docMk/>
            <pc:sldMk cId="463012687" sldId="289"/>
            <ac:spMk id="46283" creationId="{3F42026E-385F-48A6-8000-7D34E9DD210A}"/>
          </ac:spMkLst>
        </pc:spChg>
      </pc:sldChg>
      <pc:sldChg chg="delSp modSp add mod modTransition chgLayout">
        <pc:chgData name="Khattab, Sherif" userId="c83b1e15-36f3-4f46-aceb-05aac24c545e" providerId="ADAL" clId="{2ADE63E9-E2C9-7246-9E3A-3CE97796841D}" dt="2020-05-14T17:30:33.872" v="125" actId="700"/>
        <pc:sldMkLst>
          <pc:docMk/>
          <pc:sldMk cId="442392580" sldId="290"/>
        </pc:sldMkLst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4" creationId="{47F3073E-0434-49F9-B09D-F5F5E393ECB2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" creationId="{6751EE3F-1EE0-4017-8CCC-0FC0F892042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442392580" sldId="290"/>
            <ac:spMk id="6" creationId="{5B59F93E-BC5B-4A6C-BB2E-D594EECDCE93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2" creationId="{1832268E-E249-40C6-B18D-A6A0000E752C}"/>
          </ac:spMkLst>
        </pc:spChg>
        <pc:spChg chg="mod ord">
          <ac:chgData name="Khattab, Sherif" userId="c83b1e15-36f3-4f46-aceb-05aac24c545e" providerId="ADAL" clId="{2ADE63E9-E2C9-7246-9E3A-3CE97796841D}" dt="2020-05-14T17:30:33.872" v="125" actId="700"/>
          <ac:spMkLst>
            <pc:docMk/>
            <pc:sldMk cId="442392580" sldId="290"/>
            <ac:spMk id="51203" creationId="{E1844388-F7ED-4AAE-B175-B692045FDD4D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32.689" v="34" actId="14100"/>
        <pc:sldMkLst>
          <pc:docMk/>
          <pc:sldMk cId="2163467695" sldId="455"/>
        </pc:sldMkLst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3" creationId="{F928C86B-9BBA-478E-97A6-0FED10F15F5A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14" creationId="{E452A7E1-97CE-42C7-A761-3560AB948338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63467695" sldId="455"/>
            <ac:spMk id="15" creationId="{1E01F785-60CA-42DE-8E3B-590093AC26AD}"/>
          </ac:spMkLst>
        </pc:spChg>
        <pc:spChg chg="mod ord">
          <ac:chgData name="Khattab, Sherif" userId="c83b1e15-36f3-4f46-aceb-05aac24c545e" providerId="ADAL" clId="{2ADE63E9-E2C9-7246-9E3A-3CE97796841D}" dt="2020-05-14T17:25:27.042" v="33" actId="700"/>
          <ac:spMkLst>
            <pc:docMk/>
            <pc:sldMk cId="2163467695" sldId="455"/>
            <ac:spMk id="6148" creationId="{7106B0E7-A749-4160-B5A9-D2DF2E8EA412}"/>
          </ac:spMkLst>
        </pc:spChg>
        <pc:spChg chg="mod ord">
          <ac:chgData name="Khattab, Sherif" userId="c83b1e15-36f3-4f46-aceb-05aac24c545e" providerId="ADAL" clId="{2ADE63E9-E2C9-7246-9E3A-3CE97796841D}" dt="2020-05-14T17:25:32.689" v="34" actId="14100"/>
          <ac:spMkLst>
            <pc:docMk/>
            <pc:sldMk cId="2163467695" sldId="455"/>
            <ac:spMk id="6149" creationId="{63646622-A320-4FCB-BDB6-A3233F933A38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44.638" v="36" actId="700"/>
        <pc:sldMkLst>
          <pc:docMk/>
          <pc:sldMk cId="3400641916" sldId="456"/>
        </pc:sldMkLst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4" creationId="{0C501DED-619E-4C64-9029-D36EDA52D5E2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5" creationId="{4DB07EA0-620D-48EC-8380-94EDB409FF33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400641916" sldId="456"/>
            <ac:spMk id="6" creationId="{023763B8-FFB6-4DAF-ABC2-8FA8BF93BD2B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6" creationId="{00C9B4BB-AB2D-4394-BF7A-F5949276FF65}"/>
          </ac:spMkLst>
        </pc:spChg>
        <pc:spChg chg="mod ord">
          <ac:chgData name="Khattab, Sherif" userId="c83b1e15-36f3-4f46-aceb-05aac24c545e" providerId="ADAL" clId="{2ADE63E9-E2C9-7246-9E3A-3CE97796841D}" dt="2020-05-14T17:25:44.638" v="36" actId="700"/>
          <ac:spMkLst>
            <pc:docMk/>
            <pc:sldMk cId="3400641916" sldId="456"/>
            <ac:spMk id="8197" creationId="{6F433D05-CE85-4E2C-9163-77BFF5B30FA1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5:54.410" v="37" actId="700"/>
        <pc:sldMkLst>
          <pc:docMk/>
          <pc:sldMk cId="2840639230" sldId="457"/>
        </pc:sldMkLst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4" creationId="{CA333CC6-DFDD-4181-9081-11B37BF22B5A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5" creationId="{2A335E4A-CE74-4E32-A60A-8D66FBB9796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840639230" sldId="457"/>
            <ac:spMk id="6" creationId="{CC7B709E-E350-4A23-BD38-1D49FBF24361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0" creationId="{9F6ACF0A-A9BC-458D-91BA-7F81A03D1827}"/>
          </ac:spMkLst>
        </pc:spChg>
        <pc:spChg chg="mod ord">
          <ac:chgData name="Khattab, Sherif" userId="c83b1e15-36f3-4f46-aceb-05aac24c545e" providerId="ADAL" clId="{2ADE63E9-E2C9-7246-9E3A-3CE97796841D}" dt="2020-05-14T17:25:54.410" v="37" actId="700"/>
          <ac:spMkLst>
            <pc:docMk/>
            <pc:sldMk cId="2840639230" sldId="457"/>
            <ac:spMk id="9221" creationId="{F0F5198E-4256-459E-84F8-6DCC0EAB9C4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7:11.851" v="45" actId="1076"/>
        <pc:sldMkLst>
          <pc:docMk/>
          <pc:sldMk cId="2116012598" sldId="458"/>
        </pc:sldMkLst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8" creationId="{0DD0BCCC-1C21-41BD-A2D4-4187D528A6FA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9" creationId="{A8939D31-7531-443B-A1D6-3A025603C129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16012598" sldId="458"/>
            <ac:spMk id="20" creationId="{35596B77-5781-457D-B69A-9809B57D757E}"/>
          </ac:spMkLst>
        </pc:spChg>
        <pc:spChg chg="mod ord">
          <ac:chgData name="Khattab, Sherif" userId="c83b1e15-36f3-4f46-aceb-05aac24c545e" providerId="ADAL" clId="{2ADE63E9-E2C9-7246-9E3A-3CE97796841D}" dt="2020-05-14T17:25:59.210" v="38" actId="700"/>
          <ac:spMkLst>
            <pc:docMk/>
            <pc:sldMk cId="2116012598" sldId="458"/>
            <ac:spMk id="10246" creationId="{C3A12935-12F8-4ED8-9B64-F06AB12E55B9}"/>
          </ac:spMkLst>
        </pc:spChg>
        <pc:spChg chg="mod ord">
          <ac:chgData name="Khattab, Sherif" userId="c83b1e15-36f3-4f46-aceb-05aac24c545e" providerId="ADAL" clId="{2ADE63E9-E2C9-7246-9E3A-3CE97796841D}" dt="2020-05-14T17:26:44.400" v="43" actId="14100"/>
          <ac:spMkLst>
            <pc:docMk/>
            <pc:sldMk cId="2116012598" sldId="458"/>
            <ac:spMk id="10248" creationId="{BC108558-57C0-4606-AEA5-8FBFB994DE51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49" creationId="{0CC99AEF-0A47-4870-9967-83A349E495DE}"/>
          </ac:spMkLst>
        </pc:spChg>
        <pc:spChg chg="mod">
          <ac:chgData name="Khattab, Sherif" userId="c83b1e15-36f3-4f46-aceb-05aac24c545e" providerId="ADAL" clId="{2ADE63E9-E2C9-7246-9E3A-3CE97796841D}" dt="2020-05-14T17:27:11.851" v="45" actId="1076"/>
          <ac:spMkLst>
            <pc:docMk/>
            <pc:sldMk cId="2116012598" sldId="458"/>
            <ac:spMk id="10251" creationId="{5EF53F1F-0B14-4F0D-843F-E2ED0FB972F7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4" creationId="{CEE787A4-AF92-423A-AD6D-CEA0E6CD4844}"/>
          </ac:spMkLst>
        </pc:spChg>
        <pc:spChg chg="mod">
          <ac:chgData name="Khattab, Sherif" userId="c83b1e15-36f3-4f46-aceb-05aac24c545e" providerId="ADAL" clId="{2ADE63E9-E2C9-7246-9E3A-3CE97796841D}" dt="2020-05-14T17:27:02.740" v="44" actId="1076"/>
          <ac:spMkLst>
            <pc:docMk/>
            <pc:sldMk cId="2116012598" sldId="458"/>
            <ac:spMk id="10255" creationId="{5A30A7C0-C52B-454E-B438-BC14429A33D9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7" creationId="{866139E2-3D1E-481A-8179-1A2DEC24B474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8" creationId="{9324300F-DE68-4EE0-AD03-608DED84E467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59" creationId="{B81CE88E-A537-493D-9679-69C67FD74225}"/>
          </ac:spMkLst>
        </pc:spChg>
        <pc:spChg chg="mod">
          <ac:chgData name="Khattab, Sherif" userId="c83b1e15-36f3-4f46-aceb-05aac24c545e" providerId="ADAL" clId="{2ADE63E9-E2C9-7246-9E3A-3CE97796841D}" dt="2020-05-14T17:26:38.787" v="42" actId="1076"/>
          <ac:spMkLst>
            <pc:docMk/>
            <pc:sldMk cId="2116012598" sldId="458"/>
            <ac:spMk id="10260" creationId="{FA805A1E-17ED-4CFD-9111-2C9BB1ADAEE7}"/>
          </ac:spMkLst>
        </pc:spChg>
        <pc:cxnChg chg="mod">
          <ac:chgData name="Khattab, Sherif" userId="c83b1e15-36f3-4f46-aceb-05aac24c545e" providerId="ADAL" clId="{2ADE63E9-E2C9-7246-9E3A-3CE97796841D}" dt="2020-05-14T17:27:11.851" v="45" actId="1076"/>
          <ac:cxnSpMkLst>
            <pc:docMk/>
            <pc:sldMk cId="2116012598" sldId="458"/>
            <ac:cxnSpMk id="10253" creationId="{09213882-3891-4831-B492-5211BCF84E7B}"/>
          </ac:cxnSpMkLst>
        </pc:cxnChg>
        <pc:cxnChg chg="mod">
          <ac:chgData name="Khattab, Sherif" userId="c83b1e15-36f3-4f46-aceb-05aac24c545e" providerId="ADAL" clId="{2ADE63E9-E2C9-7246-9E3A-3CE97796841D}" dt="2020-05-14T17:27:02.740" v="44" actId="1076"/>
          <ac:cxnSpMkLst>
            <pc:docMk/>
            <pc:sldMk cId="2116012598" sldId="458"/>
            <ac:cxnSpMk id="10256" creationId="{4C68CDC5-C1C6-4D6A-9EB5-0F73849E4725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1" creationId="{F96E3A30-DA5E-4B87-8F76-9FB72DBAE7F3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2" creationId="{FB165D0C-B543-4919-9B90-A4D660124DC7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3" creationId="{FBABDE2A-455A-406C-A492-DD1C65E2CB9E}"/>
          </ac:cxnSpMkLst>
        </pc:cxnChg>
        <pc:cxnChg chg="mod">
          <ac:chgData name="Khattab, Sherif" userId="c83b1e15-36f3-4f46-aceb-05aac24c545e" providerId="ADAL" clId="{2ADE63E9-E2C9-7246-9E3A-3CE97796841D}" dt="2020-05-14T17:26:38.787" v="42" actId="1076"/>
          <ac:cxnSpMkLst>
            <pc:docMk/>
            <pc:sldMk cId="2116012598" sldId="458"/>
            <ac:cxnSpMk id="10264" creationId="{3F677374-EC85-4B1A-8FE7-1788F0E69DC9}"/>
          </ac:cxnSpMkLst>
        </pc:cxnChg>
      </pc:sldChg>
      <pc:sldChg chg="delSp modSp add mod chgLayout">
        <pc:chgData name="Khattab, Sherif" userId="c83b1e15-36f3-4f46-aceb-05aac24c545e" providerId="ADAL" clId="{2ADE63E9-E2C9-7246-9E3A-3CE97796841D}" dt="2020-05-14T17:27:19.561" v="46" actId="700"/>
        <pc:sldMkLst>
          <pc:docMk/>
          <pc:sldMk cId="1816629761" sldId="459"/>
        </pc:sldMkLst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4" creationId="{4241FD83-D063-4E9C-9970-2E18A952654A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5" creationId="{5A593ACF-D8C4-4DA4-9B4B-043F2DE1609C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816629761" sldId="459"/>
            <ac:spMk id="6" creationId="{85AABA79-04DE-4964-90C2-01CC00A14945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8" creationId="{DCC8124E-C0C4-47F4-9CF8-0B29C0F180CC}"/>
          </ac:spMkLst>
        </pc:spChg>
        <pc:spChg chg="mod ord">
          <ac:chgData name="Khattab, Sherif" userId="c83b1e15-36f3-4f46-aceb-05aac24c545e" providerId="ADAL" clId="{2ADE63E9-E2C9-7246-9E3A-3CE97796841D}" dt="2020-05-14T17:27:19.561" v="46" actId="700"/>
          <ac:spMkLst>
            <pc:docMk/>
            <pc:sldMk cId="1816629761" sldId="459"/>
            <ac:spMk id="11269" creationId="{4C1EEB5E-4EB2-44E4-B248-0B50DA997EEE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27:48.367" v="67" actId="1035"/>
        <pc:sldMkLst>
          <pc:docMk/>
          <pc:sldMk cId="4107670357" sldId="460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4107670357" sldId="460"/>
            <ac:spMk id="2" creationId="{27B2015D-2FAF-F241-9C3D-20404D9BDD66}"/>
          </ac:spMkLst>
        </pc:spChg>
        <pc:spChg chg="add del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3" creationId="{1FC44D7F-81AF-244D-B9A7-BC25C5E49A53}"/>
          </ac:spMkLst>
        </pc:spChg>
        <pc:spChg chg="add 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4" creationId="{6A8B551D-0577-AE4D-B330-5B218FF32064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79" creationId="{AC30E945-E64B-46D7-8282-9E5BE33141DE}"/>
          </ac:spMkLst>
        </pc:spChg>
        <pc:spChg chg="mod ord">
          <ac:chgData name="Khattab, Sherif" userId="c83b1e15-36f3-4f46-aceb-05aac24c545e" providerId="ADAL" clId="{2ADE63E9-E2C9-7246-9E3A-3CE97796841D}" dt="2020-05-14T17:27:48.367" v="67" actId="1035"/>
          <ac:spMkLst>
            <pc:docMk/>
            <pc:sldMk cId="4107670357" sldId="460"/>
            <ac:spMk id="80" creationId="{C943E33F-8841-4C77-93A0-696A25CE1F56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4107670357" sldId="460"/>
            <ac:spMk id="81" creationId="{E86BDC68-12BF-4C23-8ACC-3EBEE330CE85}"/>
          </ac:spMkLst>
        </pc:spChg>
        <pc:spChg chg="mod ord">
          <ac:chgData name="Khattab, Sherif" userId="c83b1e15-36f3-4f46-aceb-05aac24c545e" providerId="ADAL" clId="{2ADE63E9-E2C9-7246-9E3A-3CE97796841D}" dt="2020-05-14T17:27:37.722" v="47" actId="700"/>
          <ac:spMkLst>
            <pc:docMk/>
            <pc:sldMk cId="4107670357" sldId="460"/>
            <ac:spMk id="12293" creationId="{55D07904-8037-463C-87D9-314C7FCE51EC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714784862" sldId="461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4" creationId="{ADAADE78-9B55-46C4-AAAC-067854EBC4EA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5" creationId="{8763EA49-9752-4630-B350-5728A8E09E5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714784862" sldId="461"/>
            <ac:spMk id="6" creationId="{121C9742-BCD4-4F27-A4E1-E74690BFBC7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0" creationId="{4E3EBF97-B232-4C38-A629-8E537DE9F824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714784862" sldId="461"/>
            <ac:spMk id="14341" creationId="{1B14A586-9478-40F6-BB1C-D6F20F86AE9E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931898487" sldId="462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8" creationId="{B49C1101-554F-429F-8FC4-CA827B867275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69" creationId="{C528BF96-5199-4A59-B9E4-7E72C35DA246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931898487" sldId="462"/>
            <ac:spMk id="70" creationId="{B777A156-D19B-4C7C-B2E0-BCEB2329160C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6" creationId="{E923A2DC-56ED-44C8-A2A3-DDEA48F9BFF8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931898487" sldId="462"/>
            <ac:spMk id="15367" creationId="{C682B606-36D1-4D20-A0B5-489B0D19F6C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00.439" v="90" actId="700"/>
        <pc:sldMkLst>
          <pc:docMk/>
          <pc:sldMk cId="1471081860" sldId="463"/>
        </pc:sldMkLst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4" creationId="{3824219C-153C-4D64-9A11-4DAF4D90F28B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5" creationId="{C32C4E1D-BAFE-4FC5-B4DB-23D6BC466537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471081860" sldId="463"/>
            <ac:spMk id="6" creationId="{01428443-F6BF-413D-967D-219DE01CDF81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6" creationId="{F154481D-3DE0-40CD-B589-DE9EDB37E87E}"/>
          </ac:spMkLst>
        </pc:spChg>
        <pc:spChg chg="mod ord">
          <ac:chgData name="Khattab, Sherif" userId="c83b1e15-36f3-4f46-aceb-05aac24c545e" providerId="ADAL" clId="{2ADE63E9-E2C9-7246-9E3A-3CE97796841D}" dt="2020-05-14T17:30:00.439" v="90" actId="700"/>
          <ac:spMkLst>
            <pc:docMk/>
            <pc:sldMk cId="1471081860" sldId="463"/>
            <ac:spMk id="18437" creationId="{88C1900D-94A0-4933-AD4A-875F96A4F933}"/>
          </ac:spMkLst>
        </pc:spChg>
      </pc:sldChg>
      <pc:sldChg chg="addSp delSp modSp add mod modClrScheme chgLayout">
        <pc:chgData name="Khattab, Sherif" userId="c83b1e15-36f3-4f46-aceb-05aac24c545e" providerId="ADAL" clId="{2ADE63E9-E2C9-7246-9E3A-3CE97796841D}" dt="2020-05-14T17:30:27.381" v="124" actId="1036"/>
        <pc:sldMkLst>
          <pc:docMk/>
          <pc:sldMk cId="574001865" sldId="464"/>
        </pc:sldMkLst>
        <pc:spChg chg="add del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" creationId="{AF74D17F-A8E8-A546-92E4-8411F0365F46}"/>
          </ac:spMkLst>
        </pc:spChg>
        <pc:spChg chg="add 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3" creationId="{EF088527-5E4D-794E-84BE-3FAD5F7C8AEF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5" creationId="{C49D5FF6-FB0D-4D7B-9DE7-585FBBDADD7C}"/>
          </ac:spMkLst>
        </pc:spChg>
        <pc:spChg chg="mod ord">
          <ac:chgData name="Khattab, Sherif" userId="c83b1e15-36f3-4f46-aceb-05aac24c545e" providerId="ADAL" clId="{2ADE63E9-E2C9-7246-9E3A-3CE97796841D}" dt="2020-05-14T17:30:27.381" v="124" actId="1036"/>
          <ac:spMkLst>
            <pc:docMk/>
            <pc:sldMk cId="574001865" sldId="464"/>
            <ac:spMk id="276" creationId="{A0EA9709-73B3-425A-90D2-8F028DE26365}"/>
          </ac:spMkLst>
        </pc:spChg>
        <pc:spChg chg="del mod ord">
          <ac:chgData name="Khattab, Sherif" userId="c83b1e15-36f3-4f46-aceb-05aac24c545e" providerId="ADAL" clId="{2ADE63E9-E2C9-7246-9E3A-3CE97796841D}" dt="2020-05-14T17:22:51.467" v="19"/>
          <ac:spMkLst>
            <pc:docMk/>
            <pc:sldMk cId="574001865" sldId="464"/>
            <ac:spMk id="277" creationId="{A856A312-C89F-4C69-A147-76FBD1014D79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574001865" sldId="464"/>
            <ac:spMk id="21511" creationId="{E3A549C8-FA9E-4588-BF78-E3FF3FFE9549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35.303" v="24" actId="700"/>
        <pc:sldMkLst>
          <pc:docMk/>
          <pc:sldMk cId="2156977365" sldId="465"/>
        </pc:sldMkLst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09" creationId="{A90DB8E0-A944-4A37-8EC2-27F8FB89DD71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110" creationId="{A536D14A-687D-472B-9FF2-70C66F2F3880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2156977365" sldId="465"/>
            <ac:spMk id="111" creationId="{1129D549-1D8A-4399-9861-55F84C18678E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558" creationId="{0EC85F20-8F2B-4BE3-A710-9004CBE2EC92}"/>
          </ac:spMkLst>
        </pc:spChg>
        <pc:spChg chg="mod ord">
          <ac:chgData name="Khattab, Sherif" userId="c83b1e15-36f3-4f46-aceb-05aac24c545e" providerId="ADAL" clId="{2ADE63E9-E2C9-7246-9E3A-3CE97796841D}" dt="2020-05-14T17:24:35.303" v="24" actId="700"/>
          <ac:spMkLst>
            <pc:docMk/>
            <pc:sldMk cId="2156977365" sldId="465"/>
            <ac:spMk id="23674" creationId="{4D76BCDC-27B9-4D4B-B937-8F5D4916D535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38.337" v="126" actId="700"/>
        <pc:sldMkLst>
          <pc:docMk/>
          <pc:sldMk cId="117329803" sldId="466"/>
        </pc:sldMkLst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4" creationId="{ACF29A16-AD11-411C-8EF9-10E778F2444C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5" creationId="{EF1138B3-919F-4581-95C4-F2A59707A4CD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17329803" sldId="466"/>
            <ac:spMk id="6" creationId="{C6861837-F629-4FAB-95C7-9AE41D4AB90A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4" creationId="{33F74F58-5AEE-4208-B2A0-F38BE7CC0488}"/>
          </ac:spMkLst>
        </pc:spChg>
        <pc:spChg chg="mod ord">
          <ac:chgData name="Khattab, Sherif" userId="c83b1e15-36f3-4f46-aceb-05aac24c545e" providerId="ADAL" clId="{2ADE63E9-E2C9-7246-9E3A-3CE97796841D}" dt="2020-05-14T17:30:38.337" v="126" actId="700"/>
          <ac:spMkLst>
            <pc:docMk/>
            <pc:sldMk cId="117329803" sldId="466"/>
            <ac:spMk id="25605" creationId="{A1CFC3EC-62FE-4B9A-AE92-1B4871A2A24B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42.656" v="127" actId="700"/>
        <pc:sldMkLst>
          <pc:docMk/>
          <pc:sldMk cId="3643915362" sldId="467"/>
        </pc:sldMkLst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4" creationId="{B9F28271-2B8E-44F6-B7B2-17DE57478D8E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5" creationId="{1B0A81B9-6197-45F7-B296-7A52C18063C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643915362" sldId="467"/>
            <ac:spMk id="6" creationId="{8F14868C-3BCB-49E8-BF8F-1D5536247C49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0" creationId="{A81363C7-4655-46A6-8596-994579C8C8EA}"/>
          </ac:spMkLst>
        </pc:spChg>
        <pc:spChg chg="mod ord">
          <ac:chgData name="Khattab, Sherif" userId="c83b1e15-36f3-4f46-aceb-05aac24c545e" providerId="ADAL" clId="{2ADE63E9-E2C9-7246-9E3A-3CE97796841D}" dt="2020-05-14T17:30:42.656" v="127" actId="700"/>
          <ac:spMkLst>
            <pc:docMk/>
            <pc:sldMk cId="3643915362" sldId="467"/>
            <ac:spMk id="26631" creationId="{72F21A71-3278-4DB9-B611-9115B3F42092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30:52.614" v="128" actId="14100"/>
        <pc:sldMkLst>
          <pc:docMk/>
          <pc:sldMk cId="1593910045" sldId="468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8" creationId="{7151C27D-109F-470D-BED0-8B859A72E38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19" creationId="{7F995B3A-E6BD-4C96-8C11-B5CEEF6DDB01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1593910045" sldId="468"/>
            <ac:spMk id="20" creationId="{B7C6FCFA-C53F-4C3B-8C44-2A3D992AA30E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1593910045" sldId="468"/>
            <ac:spMk id="28682" creationId="{B7C01B7A-81D1-4F0D-9CC2-B4DA989AFCC4}"/>
          </ac:spMkLst>
        </pc:spChg>
        <pc:spChg chg="mod ord">
          <ac:chgData name="Khattab, Sherif" userId="c83b1e15-36f3-4f46-aceb-05aac24c545e" providerId="ADAL" clId="{2ADE63E9-E2C9-7246-9E3A-3CE97796841D}" dt="2020-05-14T17:30:52.614" v="128" actId="14100"/>
          <ac:spMkLst>
            <pc:docMk/>
            <pc:sldMk cId="1593910045" sldId="468"/>
            <ac:spMk id="28683" creationId="{5D7D31E4-586C-4C3B-B93F-13DF7256B63A}"/>
          </ac:spMkLst>
        </pc:spChg>
      </pc:sldChg>
      <pc:sldChg chg="delSp modSp add mod chgLayout">
        <pc:chgData name="Khattab, Sherif" userId="c83b1e15-36f3-4f46-aceb-05aac24c545e" providerId="ADAL" clId="{2ADE63E9-E2C9-7246-9E3A-3CE97796841D}" dt="2020-05-14T17:24:26.078" v="22" actId="700"/>
        <pc:sldMkLst>
          <pc:docMk/>
          <pc:sldMk cId="3392020218" sldId="469"/>
        </pc:sldMkLst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4" creationId="{35C2CA87-30FC-4FA4-9F1C-6D57B7A5BF67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5" creationId="{99807333-FB32-4274-BAF1-5581E2466BAF}"/>
          </ac:spMkLst>
        </pc:spChg>
        <pc:spChg chg="del">
          <ac:chgData name="Khattab, Sherif" userId="c83b1e15-36f3-4f46-aceb-05aac24c545e" providerId="ADAL" clId="{2ADE63E9-E2C9-7246-9E3A-3CE97796841D}" dt="2020-05-14T17:22:51.467" v="19"/>
          <ac:spMkLst>
            <pc:docMk/>
            <pc:sldMk cId="3392020218" sldId="469"/>
            <ac:spMk id="6" creationId="{2790CF52-F99C-42CE-860C-F428475E7881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1" creationId="{D1B90B40-FE0C-45D1-A230-8D39376F51A3}"/>
          </ac:spMkLst>
        </pc:spChg>
        <pc:spChg chg="mod ord">
          <ac:chgData name="Khattab, Sherif" userId="c83b1e15-36f3-4f46-aceb-05aac24c545e" providerId="ADAL" clId="{2ADE63E9-E2C9-7246-9E3A-3CE97796841D}" dt="2020-05-14T17:24:26.078" v="22" actId="700"/>
          <ac:spMkLst>
            <pc:docMk/>
            <pc:sldMk cId="3392020218" sldId="469"/>
            <ac:spMk id="29702" creationId="{DDDD1F21-3A23-4298-A5B5-EB5A1986D181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824051756" sldId="47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2" creationId="{E8D6067A-05A1-42FE-89B0-4E11641FA97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" creationId="{2881FF88-3CAD-40CD-B84F-E2F0AE3D5D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7" creationId="{1955F746-344D-4502-874B-6359F36BEDD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824051756" sldId="470"/>
            <ac:spMk id="4098" creationId="{B93A81E3-4C4D-4BD0-A5D6-A2B6E3655A85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025764700" sldId="47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2" creationId="{002C4211-0128-449E-9D1F-69BC748F28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4" creationId="{2E01187D-8C39-467D-8FD2-B6E79B15F5C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1" creationId="{7512BAA4-EBB3-4158-9546-24CBE50F643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025764700" sldId="471"/>
            <ac:spMk id="5122" creationId="{23997D45-6B1B-416E-BB06-0DAFD6B2DE75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109107092" sldId="472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109107092" sldId="472"/>
            <ac:spMk id="2" creationId="{2AED4BE0-CB8B-46A2-8EF0-E486F269B2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3" creationId="{30AEF3C6-7EA7-449A-9293-E3ED9F2886F9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109107092" sldId="472"/>
            <ac:spMk id="4" creationId="{40106270-06DE-6746-89D3-5C56B4143AC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5" creationId="{86D334BE-F1A0-401C-A7A6-E8399DADA66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" creationId="{9AF3B698-8433-684C-8D9B-C1734A69A18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7" creationId="{E5F29704-03AA-B747-A2ED-5B8027B1EDE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109107092" sldId="472"/>
            <ac:spMk id="6146" creationId="{5AEA12F1-A345-4E80-B81B-BB7F54B720F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85675405" sldId="47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2" creationId="{C6813236-8B8F-4096-AD46-1CA9A921239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4" creationId="{281F98A8-A1F2-450D-82CF-2ED88520FB3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5" creationId="{522206D1-4DDC-47D9-9088-90C5CFB6F86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85675405" sldId="473"/>
            <ac:spMk id="11266" creationId="{C570F62B-5E72-4698-A9CD-B82D69B1B3E0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719184921" sldId="474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2" creationId="{714500B9-F99D-46AA-A49A-B9CB985764E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4" creationId="{C7A7847A-2027-436E-B690-771D4CE550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7" creationId="{5E0F9F94-F989-4125-BDDE-E01760E2392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719184921" sldId="474"/>
            <ac:spMk id="14338" creationId="{A9E55149-AC71-450D-B27A-2FAC68CBC7EB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32958702" sldId="47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2" creationId="{9098BFE0-FB14-4FDF-B239-368AB25C465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4" creationId="{0EF6E624-0A3E-4DD3-9D16-BE20815A90D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1" creationId="{20D7B19A-244C-4451-AB31-637CE4D4CE6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32958702" sldId="475"/>
            <ac:spMk id="10242" creationId="{612ED614-FC4A-4C8B-8216-6ACBE1A9541E}"/>
          </ac:spMkLst>
        </pc:spChg>
      </pc:sldChg>
      <pc:sldChg chg="addSp delSp 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634117846" sldId="476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2634117846" sldId="476"/>
            <ac:spMk id="2" creationId="{38487650-FCF5-4B5C-856E-BE30F32C03B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3" creationId="{0D5FC714-764A-42DC-B362-C00E7889E545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2634117846" sldId="476"/>
            <ac:spMk id="4" creationId="{9F41C026-540C-D946-80B8-D5DD12B5185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5" creationId="{8BDA7C5A-80A5-42EE-B6CF-BFAE25598543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6" creationId="{4B557CF0-5D0E-3545-A965-5B23F43F3FB9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7" creationId="{44731E72-C95C-EB4B-A626-59E28AE89AF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634117846" sldId="476"/>
            <ac:spMk id="15361" creationId="{46F2E61B-6CE8-4481-A01D-E49CADFFB587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4038969182" sldId="47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2" creationId="{FC2F5822-FB95-4FA7-8814-7A99730302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4" creationId="{AC512AFF-6A18-4D49-A4E6-2CC1827AA03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5" creationId="{6A11D2B9-CA45-4A0D-B509-8257E2D9B94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4038969182" sldId="477"/>
            <ac:spMk id="16386" creationId="{2EE14E1C-57AD-4AA5-8D97-EF494DA8A5A6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6259628" sldId="47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2" creationId="{E062ACD1-570C-402E-8392-9B5493153BD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4" creationId="{C930AAE5-A143-485B-8675-C5B93A7A5FB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09" creationId="{3FA5BF51-7963-48D9-BD2B-FB627F72FD9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6259628" sldId="478"/>
            <ac:spMk id="17410" creationId="{FD2C61C6-866E-4872-9AD1-25125E23911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873856523" sldId="47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2" creationId="{0EA6D591-B53C-496E-AC8A-4A137C95CF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4" creationId="{ED98CD1B-CC0F-4183-9A7A-D761866A61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3" creationId="{E3607FC9-A77A-4CEC-B201-FD6943B401E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873856523" sldId="479"/>
            <ac:spMk id="18434" creationId="{A670C1CC-C98F-4983-9392-1D866C0F5D4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65344065" sldId="48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2" creationId="{11132C19-C3D2-4144-95C9-05511E06308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4" creationId="{F9CF27AE-4665-4145-A6BD-FA5AEE73A1D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7" creationId="{1260AB16-B7C6-49E8-8537-222E8A0B12D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65344065" sldId="480"/>
            <ac:spMk id="19458" creationId="{8DE01213-3EA3-44D3-A522-C138B7172B87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002489455" sldId="48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" creationId="{28056DCF-BD99-41AE-8A45-79565A5E5EC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4" creationId="{A79585B2-A921-40F0-932E-AC3F74E709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29" creationId="{A112A8D4-1658-40CE-AA71-89F4B1ED4C5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002489455" sldId="481"/>
            <ac:spMk id="22530" creationId="{2CBAA7AF-2C27-461D-A7D3-183D7DE49AE2}"/>
          </ac:spMkLst>
        </pc:spChg>
      </pc:sldChg>
      <pc:sldChg chg="modSp add mod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560930406" sldId="48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" creationId="{DF0F4013-0B68-4D88-865A-4FC3176C865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4" creationId="{EC2FC32F-B9CD-4D1A-AE2B-0825BE05563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3" creationId="{E59624D1-FEEB-4340-9651-13DD586B53A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560930406" sldId="482"/>
            <ac:spMk id="23554" creationId="{352A19DE-2E99-4131-8018-428EB1D381D8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87835057" sldId="48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" creationId="{A6AF18B9-6FF0-4C74-A586-1E93EC2994B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4" creationId="{695B28AA-F135-4C0B-81EF-050B8EDFE010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7" creationId="{77EC0389-3FCE-4FE8-A2EC-CC38786BD14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87835057" sldId="483"/>
            <ac:spMk id="24578" creationId="{A4BB8E81-AF1B-43C3-BD62-03BC2CAACBA4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48397067" sldId="48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1948397067" sldId="484"/>
            <ac:spMk id="2" creationId="{583DE45C-2415-4E3D-8278-F5157083227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3" creationId="{8EEA02BE-54EF-4DED-8936-3DDE41ED48F3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1948397067" sldId="484"/>
            <ac:spMk id="4" creationId="{CA42FC3E-BF76-B145-B3A3-B75EDD4DF99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5" creationId="{DE1FD728-0EB3-4F5A-B200-1BF20173728C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6" creationId="{1797A981-9C02-B14D-965E-3A26A76E662D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7" creationId="{8A225AA0-21AD-A843-A4E3-3C82E24A7D1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48397067" sldId="484"/>
            <ac:spMk id="25601" creationId="{5E2E26B9-79A1-4156-BA81-69E66E0DF0C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73693154" sldId="48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" creationId="{586854B2-D813-4866-991C-A454A76AA11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4" creationId="{8A46F5C7-08E2-45F5-81BA-1784EE13616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5" creationId="{C1D92301-73F4-4C23-99EC-1F78FAD6D49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73693154" sldId="485"/>
            <ac:spMk id="26626" creationId="{2651E592-DA2E-4E0E-A6BB-2B5F2709864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983945636" sldId="486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" creationId="{030E642F-8AF9-447D-9779-038C807126F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4" creationId="{9A4DA0B9-6022-40BD-A698-C2A0004977E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49" creationId="{A30CE637-C564-4C88-9CE7-7861A8F8541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983945636" sldId="486"/>
            <ac:spMk id="27650" creationId="{3B4B0BBB-7C33-4C49-9B92-A42C3AB117E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673539870" sldId="487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" creationId="{27633559-11FA-4E73-827B-61052702ECFD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4" creationId="{DB7AC9D8-6AAC-45B4-B947-1418EC60416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3" creationId="{01919240-6D5F-40C6-9DDB-8CA2B9C67437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673539870" sldId="487"/>
            <ac:spMk id="28674" creationId="{33FEC19D-87C7-48B3-AA20-D08F664388EE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363323927" sldId="488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" creationId="{D1784F0E-0CE3-4DF2-BF5E-AC961DED9AD5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4" creationId="{EDE852BE-9DBB-4B9F-96D6-41502235E6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7" creationId="{28E17C06-9C26-4EA2-A8CB-9E266E08CFC9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363323927" sldId="488"/>
            <ac:spMk id="29699" creationId="{9B87D08D-EF4A-454B-A132-2A933B33FADF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936409682" sldId="489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2" creationId="{150C62BB-E114-454B-85DB-53D764ED603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4" creationId="{8F548AA1-681E-4DA0-A9AF-6C8D550D5E0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1" creationId="{0A3F3B3A-9F5F-4801-AFED-E732F58A9EA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936409682" sldId="489"/>
            <ac:spMk id="30722" creationId="{33C3E8B9-1772-47B4-9411-185F126423BA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252833104" sldId="490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2" creationId="{0AB4CCAD-745E-4E3C-9226-6DC017810F96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4" creationId="{0E17533F-915A-40CF-AD4D-FEF68ECE520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5" creationId="{1E8891A6-96C0-4E27-853C-F42C1FEB58A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252833104" sldId="490"/>
            <ac:spMk id="31746" creationId="{BF923C93-357F-4C7D-9396-96EB75958AAC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13759872" sldId="491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2" creationId="{1027E442-3CFA-4401-94FC-2170C9E73E8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4" creationId="{A2496084-E468-4336-8392-0971AB5A5C1C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69" creationId="{70B7AFA9-D4FE-4173-A948-E13727E09CD2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13759872" sldId="491"/>
            <ac:spMk id="32770" creationId="{2003D6DA-6FCF-4674-B357-0BC2E15667E5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1930502979" sldId="492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2" creationId="{AF463D6A-7083-4182-9A9C-D477EE5F3F7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4" creationId="{77D35DCD-6B4B-48ED-A662-E0C04B82AC1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3" creationId="{98938A4B-FBBE-4B80-96D3-98D19EAD19A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1930502979" sldId="492"/>
            <ac:spMk id="33794" creationId="{F897DF60-5272-4433-A64E-8A0B17493296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20106575" sldId="493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2" creationId="{43DFBBC9-4136-4E97-A6D6-B78F7012890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4" creationId="{25CF7889-61F0-4C28-8BFB-01E675AA116F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7" creationId="{2B049970-E6B8-4764-A81D-48485CE156A1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20106575" sldId="493"/>
            <ac:spMk id="34818" creationId="{FA1CAA89-73A8-442A-8657-96DF59B323CA}"/>
          </ac:spMkLst>
        </pc:spChg>
      </pc:sldChg>
      <pc:sldChg chg="addSp delSp 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3447713174" sldId="494"/>
        </pc:sldMkLst>
        <pc:spChg chg="del">
          <ac:chgData name="Khattab, Sherif" userId="c83b1e15-36f3-4f46-aceb-05aac24c545e" providerId="ADAL" clId="{2ADE63E9-E2C9-7246-9E3A-3CE97796841D}" dt="2020-05-14T17:32:26.256" v="130" actId="700"/>
          <ac:spMkLst>
            <pc:docMk/>
            <pc:sldMk cId="3447713174" sldId="494"/>
            <ac:spMk id="2" creationId="{320299F7-1750-4643-86A4-EBD60FF8D413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" creationId="{68983252-D58B-4136-834E-912F539F00B6}"/>
          </ac:spMkLst>
        </pc:spChg>
        <pc:spChg chg="add del mod ord">
          <ac:chgData name="Khattab, Sherif" userId="c83b1e15-36f3-4f46-aceb-05aac24c545e" providerId="ADAL" clId="{2ADE63E9-E2C9-7246-9E3A-3CE97796841D}" dt="2020-05-14T17:32:29.326" v="131" actId="700"/>
          <ac:spMkLst>
            <pc:docMk/>
            <pc:sldMk cId="3447713174" sldId="494"/>
            <ac:spMk id="4" creationId="{F1C5221E-3275-354D-8246-664C2D10F868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5" creationId="{6E7E3CCF-4F96-45E6-B828-6AA5F067043A}"/>
          </ac:spMkLst>
        </pc:spChg>
        <pc:spChg chg="add del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6" creationId="{D189306E-1892-F346-B097-2E016845C1A6}"/>
          </ac:spMkLst>
        </pc:spChg>
        <pc:spChg chg="add 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7" creationId="{E82B22B3-1517-E346-9A8B-094A40D2FC5B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3447713174" sldId="494"/>
            <ac:spMk id="35841" creationId="{B48F48C8-3631-4F5F-8724-374B534CDB0D}"/>
          </ac:spMkLst>
        </pc:spChg>
      </pc:sldChg>
      <pc:sldChg chg="modSp add mod modTransition setBg chgLayout">
        <pc:chgData name="Khattab, Sherif" userId="c83b1e15-36f3-4f46-aceb-05aac24c545e" providerId="ADAL" clId="{2ADE63E9-E2C9-7246-9E3A-3CE97796841D}" dt="2020-05-14T17:32:32.474" v="132" actId="700"/>
        <pc:sldMkLst>
          <pc:docMk/>
          <pc:sldMk cId="2129126942" sldId="495"/>
        </pc:sldMkLst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2" creationId="{B0EDE6F0-5E08-467B-A6AE-AA045809023A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4" creationId="{31048580-254B-4562-B07A-13FA9D7EEB7E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5" creationId="{7EA33581-0FBA-4513-BC21-59EBD3254C34}"/>
          </ac:spMkLst>
        </pc:spChg>
        <pc:spChg chg="mod ord">
          <ac:chgData name="Khattab, Sherif" userId="c83b1e15-36f3-4f46-aceb-05aac24c545e" providerId="ADAL" clId="{2ADE63E9-E2C9-7246-9E3A-3CE97796841D}" dt="2020-05-14T17:32:32.474" v="132" actId="700"/>
          <ac:spMkLst>
            <pc:docMk/>
            <pc:sldMk cId="2129126942" sldId="495"/>
            <ac:spMk id="36866" creationId="{D4B374AC-8E1B-4FB1-8CD1-E75C5A388926}"/>
          </ac:spMkLst>
        </pc:spChg>
      </pc:sldChg>
      <pc:sldMasterChg chg="delSldLayout modSldLayout">
        <pc:chgData name="Khattab, Sherif" userId="c83b1e15-36f3-4f46-aceb-05aac24c545e" providerId="ADAL" clId="{2ADE63E9-E2C9-7246-9E3A-3CE97796841D}" dt="2020-05-14T17:34:15.216" v="192" actId="1036"/>
        <pc:sldMasterMkLst>
          <pc:docMk/>
          <pc:sldMasterMk cId="0" sldId="2147483648"/>
        </pc:sldMasterMkLst>
        <pc:sldLayoutChg chg="delSp modSp">
          <pc:chgData name="Khattab, Sherif" userId="c83b1e15-36f3-4f46-aceb-05aac24c545e" providerId="ADAL" clId="{2ADE63E9-E2C9-7246-9E3A-3CE97796841D}" dt="2020-05-14T17:34:15.216" v="192" actId="1036"/>
          <pc:sldLayoutMkLst>
            <pc:docMk/>
            <pc:sldMasterMk cId="0" sldId="2147483648"/>
            <pc:sldLayoutMk cId="75952674" sldId="2147483651"/>
          </pc:sldLayoutMkLst>
          <pc:spChg chg="del">
            <ac:chgData name="Khattab, Sherif" userId="c83b1e15-36f3-4f46-aceb-05aac24c545e" providerId="ADAL" clId="{2ADE63E9-E2C9-7246-9E3A-3CE97796841D}" dt="2020-05-14T17:23:27.201" v="20" actId="478"/>
            <ac:spMkLst>
              <pc:docMk/>
              <pc:sldMasterMk cId="0" sldId="2147483648"/>
              <pc:sldLayoutMk cId="75952674" sldId="2147483651"/>
              <ac:spMk id="7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3:25.139" v="179" actId="1035"/>
            <ac:spMkLst>
              <pc:docMk/>
              <pc:sldMasterMk cId="0" sldId="2147483648"/>
              <pc:sldLayoutMk cId="75952674" sldId="2147483651"/>
              <ac:spMk id="8" creationId="{00000000-0000-0000-0000-000000000000}"/>
            </ac:spMkLst>
          </pc:spChg>
          <pc:spChg chg="mod">
            <ac:chgData name="Khattab, Sherif" userId="c83b1e15-36f3-4f46-aceb-05aac24c545e" providerId="ADAL" clId="{2ADE63E9-E2C9-7246-9E3A-3CE97796841D}" dt="2020-05-14T17:34:15.216" v="192" actId="1036"/>
            <ac:spMkLst>
              <pc:docMk/>
              <pc:sldMasterMk cId="0" sldId="2147483648"/>
              <pc:sldLayoutMk cId="75952674" sldId="2147483651"/>
              <ac:spMk id="9" creationId="{00000000-0000-0000-0000-000000000000}"/>
            </ac:spMkLst>
          </pc:spChg>
        </pc:sldLayoutChg>
        <pc:sldLayoutChg chg="del">
          <pc:chgData name="Khattab, Sherif" userId="c83b1e15-36f3-4f46-aceb-05aac24c545e" providerId="ADAL" clId="{2ADE63E9-E2C9-7246-9E3A-3CE97796841D}" dt="2020-05-14T17:33:04.174" v="173" actId="2696"/>
          <pc:sldLayoutMkLst>
            <pc:docMk/>
            <pc:sldMasterMk cId="0" sldId="2147483648"/>
            <pc:sldLayoutMk cId="728376708" sldId="2147483652"/>
          </pc:sldLayoutMkLst>
        </pc:sldLayoutChg>
        <pc:sldLayoutChg chg="del">
          <pc:chgData name="Khattab, Sherif" userId="c83b1e15-36f3-4f46-aceb-05aac24c545e" providerId="ADAL" clId="{2ADE63E9-E2C9-7246-9E3A-3CE97796841D}" dt="2020-05-14T17:33:04.164" v="172" actId="2696"/>
          <pc:sldLayoutMkLst>
            <pc:docMk/>
            <pc:sldMasterMk cId="0" sldId="2147483648"/>
            <pc:sldLayoutMk cId="2053041551" sldId="2147483653"/>
          </pc:sldLayoutMkLst>
        </pc:sldLayoutChg>
        <pc:sldLayoutChg chg="del">
          <pc:chgData name="Khattab, Sherif" userId="c83b1e15-36f3-4f46-aceb-05aac24c545e" providerId="ADAL" clId="{2ADE63E9-E2C9-7246-9E3A-3CE97796841D}" dt="2020-05-14T17:33:04.149" v="171" actId="2696"/>
          <pc:sldLayoutMkLst>
            <pc:docMk/>
            <pc:sldMasterMk cId="0" sldId="2147483648"/>
            <pc:sldLayoutMk cId="556619493" sldId="2147483654"/>
          </pc:sldLayoutMkLst>
        </pc:sldLayoutChg>
        <pc:sldLayoutChg chg="del">
          <pc:chgData name="Khattab, Sherif" userId="c83b1e15-36f3-4f46-aceb-05aac24c545e" providerId="ADAL" clId="{2ADE63E9-E2C9-7246-9E3A-3CE97796841D}" dt="2020-05-14T17:33:04.132" v="170" actId="2696"/>
          <pc:sldLayoutMkLst>
            <pc:docMk/>
            <pc:sldMasterMk cId="0" sldId="2147483648"/>
            <pc:sldLayoutMk cId="3828478907" sldId="2147483673"/>
          </pc:sldLayoutMkLst>
        </pc:sldLayoutChg>
        <pc:sldLayoutChg chg="del">
          <pc:chgData name="Khattab, Sherif" userId="c83b1e15-36f3-4f46-aceb-05aac24c545e" providerId="ADAL" clId="{2ADE63E9-E2C9-7246-9E3A-3CE97796841D}" dt="2020-05-14T17:33:04.126" v="169" actId="2696"/>
          <pc:sldLayoutMkLst>
            <pc:docMk/>
            <pc:sldMasterMk cId="0" sldId="2147483648"/>
            <pc:sldLayoutMk cId="787621719" sldId="2147483674"/>
          </pc:sldLayoutMkLst>
        </pc:sldLayoutChg>
        <pc:sldLayoutChg chg="del">
          <pc:chgData name="Khattab, Sherif" userId="c83b1e15-36f3-4f46-aceb-05aac24c545e" providerId="ADAL" clId="{2ADE63E9-E2C9-7246-9E3A-3CE97796841D}" dt="2020-05-14T17:33:04.117" v="168" actId="2696"/>
          <pc:sldLayoutMkLst>
            <pc:docMk/>
            <pc:sldMasterMk cId="0" sldId="2147483648"/>
            <pc:sldLayoutMk cId="4112806943" sldId="2147483675"/>
          </pc:sldLayoutMkLst>
        </pc:sldLayoutChg>
        <pc:sldLayoutChg chg="del">
          <pc:chgData name="Khattab, Sherif" userId="c83b1e15-36f3-4f46-aceb-05aac24c545e" providerId="ADAL" clId="{2ADE63E9-E2C9-7246-9E3A-3CE97796841D}" dt="2020-05-14T17:33:04.109" v="167" actId="2696"/>
          <pc:sldLayoutMkLst>
            <pc:docMk/>
            <pc:sldMasterMk cId="0" sldId="2147483648"/>
            <pc:sldLayoutMk cId="1641748147" sldId="2147483676"/>
          </pc:sldLayoutMkLst>
        </pc:sldLayoutChg>
        <pc:sldLayoutChg chg="del">
          <pc:chgData name="Khattab, Sherif" userId="c83b1e15-36f3-4f46-aceb-05aac24c545e" providerId="ADAL" clId="{2ADE63E9-E2C9-7246-9E3A-3CE97796841D}" dt="2020-05-14T17:33:04.101" v="166" actId="2696"/>
          <pc:sldLayoutMkLst>
            <pc:docMk/>
            <pc:sldMasterMk cId="0" sldId="2147483648"/>
            <pc:sldLayoutMk cId="771645810" sldId="2147483677"/>
          </pc:sldLayoutMkLst>
        </pc:sldLayoutChg>
        <pc:sldLayoutChg chg="del">
          <pc:chgData name="Khattab, Sherif" userId="c83b1e15-36f3-4f46-aceb-05aac24c545e" providerId="ADAL" clId="{2ADE63E9-E2C9-7246-9E3A-3CE97796841D}" dt="2020-05-14T17:33:04.093" v="165" actId="2696"/>
          <pc:sldLayoutMkLst>
            <pc:docMk/>
            <pc:sldMasterMk cId="0" sldId="2147483648"/>
            <pc:sldLayoutMk cId="3325671883" sldId="2147483678"/>
          </pc:sldLayoutMkLst>
        </pc:sldLayoutChg>
        <pc:sldLayoutChg chg="del">
          <pc:chgData name="Khattab, Sherif" userId="c83b1e15-36f3-4f46-aceb-05aac24c545e" providerId="ADAL" clId="{2ADE63E9-E2C9-7246-9E3A-3CE97796841D}" dt="2020-05-14T17:33:04.085" v="164" actId="2696"/>
          <pc:sldLayoutMkLst>
            <pc:docMk/>
            <pc:sldMasterMk cId="0" sldId="2147483648"/>
            <pc:sldLayoutMk cId="240480276" sldId="2147483679"/>
          </pc:sldLayoutMkLst>
        </pc:sldLayoutChg>
        <pc:sldLayoutChg chg="del">
          <pc:chgData name="Khattab, Sherif" userId="c83b1e15-36f3-4f46-aceb-05aac24c545e" providerId="ADAL" clId="{2ADE63E9-E2C9-7246-9E3A-3CE97796841D}" dt="2020-05-14T17:33:04.077" v="163" actId="2696"/>
          <pc:sldLayoutMkLst>
            <pc:docMk/>
            <pc:sldMasterMk cId="0" sldId="2147483648"/>
            <pc:sldLayoutMk cId="4237536376" sldId="2147483680"/>
          </pc:sldLayoutMkLst>
        </pc:sldLayoutChg>
        <pc:sldLayoutChg chg="del">
          <pc:chgData name="Khattab, Sherif" userId="c83b1e15-36f3-4f46-aceb-05aac24c545e" providerId="ADAL" clId="{2ADE63E9-E2C9-7246-9E3A-3CE97796841D}" dt="2020-05-14T17:33:04.068" v="162" actId="2696"/>
          <pc:sldLayoutMkLst>
            <pc:docMk/>
            <pc:sldMasterMk cId="0" sldId="2147483648"/>
            <pc:sldLayoutMk cId="311390262" sldId="2147483681"/>
          </pc:sldLayoutMkLst>
        </pc:sldLayoutChg>
        <pc:sldLayoutChg chg="del">
          <pc:chgData name="Khattab, Sherif" userId="c83b1e15-36f3-4f46-aceb-05aac24c545e" providerId="ADAL" clId="{2ADE63E9-E2C9-7246-9E3A-3CE97796841D}" dt="2020-05-14T17:33:04.059" v="161" actId="2696"/>
          <pc:sldLayoutMkLst>
            <pc:docMk/>
            <pc:sldMasterMk cId="0" sldId="2147483648"/>
            <pc:sldLayoutMk cId="1359298778" sldId="2147483682"/>
          </pc:sldLayoutMkLst>
        </pc:sldLayoutChg>
        <pc:sldLayoutChg chg="del">
          <pc:chgData name="Khattab, Sherif" userId="c83b1e15-36f3-4f46-aceb-05aac24c545e" providerId="ADAL" clId="{2ADE63E9-E2C9-7246-9E3A-3CE97796841D}" dt="2020-05-14T17:33:04.051" v="160" actId="2696"/>
          <pc:sldLayoutMkLst>
            <pc:docMk/>
            <pc:sldMasterMk cId="0" sldId="2147483648"/>
            <pc:sldLayoutMk cId="519219913" sldId="2147483683"/>
          </pc:sldLayoutMkLst>
        </pc:sldLayoutChg>
        <pc:sldLayoutChg chg="del">
          <pc:chgData name="Khattab, Sherif" userId="c83b1e15-36f3-4f46-aceb-05aac24c545e" providerId="ADAL" clId="{2ADE63E9-E2C9-7246-9E3A-3CE97796841D}" dt="2020-05-14T17:33:04.042" v="159" actId="2696"/>
          <pc:sldLayoutMkLst>
            <pc:docMk/>
            <pc:sldMasterMk cId="0" sldId="2147483648"/>
            <pc:sldLayoutMk cId="1090555678" sldId="2147483684"/>
          </pc:sldLayoutMkLst>
        </pc:sldLayoutChg>
        <pc:sldLayoutChg chg="del">
          <pc:chgData name="Khattab, Sherif" userId="c83b1e15-36f3-4f46-aceb-05aac24c545e" providerId="ADAL" clId="{2ADE63E9-E2C9-7246-9E3A-3CE97796841D}" dt="2020-05-14T17:33:03.982" v="152" actId="2696"/>
          <pc:sldLayoutMkLst>
            <pc:docMk/>
            <pc:sldMasterMk cId="0" sldId="2147483648"/>
            <pc:sldLayoutMk cId="2952444833" sldId="2147483693"/>
          </pc:sldLayoutMkLst>
        </pc:sldLayoutChg>
        <pc:sldLayoutChg chg="del">
          <pc:chgData name="Khattab, Sherif" userId="c83b1e15-36f3-4f46-aceb-05aac24c545e" providerId="ADAL" clId="{2ADE63E9-E2C9-7246-9E3A-3CE97796841D}" dt="2020-05-14T17:33:04.034" v="158" actId="2696"/>
          <pc:sldLayoutMkLst>
            <pc:docMk/>
            <pc:sldMasterMk cId="0" sldId="2147483648"/>
            <pc:sldLayoutMk cId="673069484" sldId="2147483719"/>
          </pc:sldLayoutMkLst>
        </pc:sldLayoutChg>
        <pc:sldLayoutChg chg="del">
          <pc:chgData name="Khattab, Sherif" userId="c83b1e15-36f3-4f46-aceb-05aac24c545e" providerId="ADAL" clId="{2ADE63E9-E2C9-7246-9E3A-3CE97796841D}" dt="2020-05-14T17:33:04.028" v="157" actId="2696"/>
          <pc:sldLayoutMkLst>
            <pc:docMk/>
            <pc:sldMasterMk cId="0" sldId="2147483648"/>
            <pc:sldLayoutMk cId="1722969868" sldId="2147483720"/>
          </pc:sldLayoutMkLst>
        </pc:sldLayoutChg>
        <pc:sldLayoutChg chg="del">
          <pc:chgData name="Khattab, Sherif" userId="c83b1e15-36f3-4f46-aceb-05aac24c545e" providerId="ADAL" clId="{2ADE63E9-E2C9-7246-9E3A-3CE97796841D}" dt="2020-05-14T17:33:04.019" v="156" actId="2696"/>
          <pc:sldLayoutMkLst>
            <pc:docMk/>
            <pc:sldMasterMk cId="0" sldId="2147483648"/>
            <pc:sldLayoutMk cId="1315007808" sldId="2147483721"/>
          </pc:sldLayoutMkLst>
        </pc:sldLayoutChg>
        <pc:sldLayoutChg chg="del">
          <pc:chgData name="Khattab, Sherif" userId="c83b1e15-36f3-4f46-aceb-05aac24c545e" providerId="ADAL" clId="{2ADE63E9-E2C9-7246-9E3A-3CE97796841D}" dt="2020-05-14T17:33:04.009" v="155" actId="2696"/>
          <pc:sldLayoutMkLst>
            <pc:docMk/>
            <pc:sldMasterMk cId="0" sldId="2147483648"/>
            <pc:sldLayoutMk cId="3374265578" sldId="2147483722"/>
          </pc:sldLayoutMkLst>
        </pc:sldLayoutChg>
        <pc:sldLayoutChg chg="del">
          <pc:chgData name="Khattab, Sherif" userId="c83b1e15-36f3-4f46-aceb-05aac24c545e" providerId="ADAL" clId="{2ADE63E9-E2C9-7246-9E3A-3CE97796841D}" dt="2020-05-14T17:33:04" v="154" actId="2696"/>
          <pc:sldLayoutMkLst>
            <pc:docMk/>
            <pc:sldMasterMk cId="0" sldId="2147483648"/>
            <pc:sldLayoutMk cId="3201493037" sldId="2147483723"/>
          </pc:sldLayoutMkLst>
        </pc:sldLayoutChg>
        <pc:sldLayoutChg chg="del">
          <pc:chgData name="Khattab, Sherif" userId="c83b1e15-36f3-4f46-aceb-05aac24c545e" providerId="ADAL" clId="{2ADE63E9-E2C9-7246-9E3A-3CE97796841D}" dt="2020-05-14T17:33:03.991" v="153" actId="2696"/>
          <pc:sldLayoutMkLst>
            <pc:docMk/>
            <pc:sldMasterMk cId="0" sldId="2147483648"/>
            <pc:sldLayoutMk cId="2604926639" sldId="2147483724"/>
          </pc:sldLayoutMkLst>
        </pc:sldLayoutChg>
        <pc:sldLayoutChg chg="del">
          <pc:chgData name="Khattab, Sherif" userId="c83b1e15-36f3-4f46-aceb-05aac24c545e" providerId="ADAL" clId="{2ADE63E9-E2C9-7246-9E3A-3CE97796841D}" dt="2020-05-14T17:33:03.973" v="151" actId="2696"/>
          <pc:sldLayoutMkLst>
            <pc:docMk/>
            <pc:sldMasterMk cId="0" sldId="2147483648"/>
            <pc:sldLayoutMk cId="3403911752" sldId="2147483725"/>
          </pc:sldLayoutMkLst>
        </pc:sldLayoutChg>
        <pc:sldLayoutChg chg="del">
          <pc:chgData name="Khattab, Sherif" userId="c83b1e15-36f3-4f46-aceb-05aac24c545e" providerId="ADAL" clId="{2ADE63E9-E2C9-7246-9E3A-3CE97796841D}" dt="2020-05-14T17:33:03.970" v="150" actId="2696"/>
          <pc:sldLayoutMkLst>
            <pc:docMk/>
            <pc:sldMasterMk cId="0" sldId="2147483648"/>
            <pc:sldLayoutMk cId="1271462927" sldId="2147483726"/>
          </pc:sldLayoutMkLst>
        </pc:sldLayoutChg>
        <pc:sldLayoutChg chg="del">
          <pc:chgData name="Khattab, Sherif" userId="c83b1e15-36f3-4f46-aceb-05aac24c545e" providerId="ADAL" clId="{2ADE63E9-E2C9-7246-9E3A-3CE97796841D}" dt="2020-05-14T17:33:03.966" v="149" actId="2696"/>
          <pc:sldLayoutMkLst>
            <pc:docMk/>
            <pc:sldMasterMk cId="0" sldId="2147483648"/>
            <pc:sldLayoutMk cId="2728139940" sldId="2147483733"/>
          </pc:sldLayoutMkLst>
        </pc:sldLayoutChg>
        <pc:sldLayoutChg chg="del">
          <pc:chgData name="Khattab, Sherif" userId="c83b1e15-36f3-4f46-aceb-05aac24c545e" providerId="ADAL" clId="{2ADE63E9-E2C9-7246-9E3A-3CE97796841D}" dt="2020-05-14T17:33:03.961" v="148" actId="2696"/>
          <pc:sldLayoutMkLst>
            <pc:docMk/>
            <pc:sldMasterMk cId="0" sldId="2147483648"/>
            <pc:sldLayoutMk cId="1311146222" sldId="2147483735"/>
          </pc:sldLayoutMkLst>
        </pc:sldLayoutChg>
        <pc:sldLayoutChg chg="del">
          <pc:chgData name="Khattab, Sherif" userId="c83b1e15-36f3-4f46-aceb-05aac24c545e" providerId="ADAL" clId="{2ADE63E9-E2C9-7246-9E3A-3CE97796841D}" dt="2020-05-14T17:33:03.953" v="147" actId="2696"/>
          <pc:sldLayoutMkLst>
            <pc:docMk/>
            <pc:sldMasterMk cId="0" sldId="2147483648"/>
            <pc:sldLayoutMk cId="898799085" sldId="2147483736"/>
          </pc:sldLayoutMkLst>
        </pc:sldLayoutChg>
        <pc:sldLayoutChg chg="del">
          <pc:chgData name="Khattab, Sherif" userId="c83b1e15-36f3-4f46-aceb-05aac24c545e" providerId="ADAL" clId="{2ADE63E9-E2C9-7246-9E3A-3CE97796841D}" dt="2020-05-14T17:33:03.944" v="146" actId="2696"/>
          <pc:sldLayoutMkLst>
            <pc:docMk/>
            <pc:sldMasterMk cId="0" sldId="2147483648"/>
            <pc:sldLayoutMk cId="1404730390" sldId="2147483737"/>
          </pc:sldLayoutMkLst>
        </pc:sldLayoutChg>
        <pc:sldLayoutChg chg="del">
          <pc:chgData name="Khattab, Sherif" userId="c83b1e15-36f3-4f46-aceb-05aac24c545e" providerId="ADAL" clId="{2ADE63E9-E2C9-7246-9E3A-3CE97796841D}" dt="2020-05-14T17:33:03.936" v="145" actId="2696"/>
          <pc:sldLayoutMkLst>
            <pc:docMk/>
            <pc:sldMasterMk cId="0" sldId="2147483648"/>
            <pc:sldLayoutMk cId="2602697234" sldId="2147483738"/>
          </pc:sldLayoutMkLst>
        </pc:sldLayoutChg>
        <pc:sldLayoutChg chg="del">
          <pc:chgData name="Khattab, Sherif" userId="c83b1e15-36f3-4f46-aceb-05aac24c545e" providerId="ADAL" clId="{2ADE63E9-E2C9-7246-9E3A-3CE97796841D}" dt="2020-05-14T17:33:03.927" v="144" actId="2696"/>
          <pc:sldLayoutMkLst>
            <pc:docMk/>
            <pc:sldMasterMk cId="0" sldId="2147483648"/>
            <pc:sldLayoutMk cId="1603948302" sldId="2147483739"/>
          </pc:sldLayoutMkLst>
        </pc:sldLayoutChg>
        <pc:sldLayoutChg chg="del">
          <pc:chgData name="Khattab, Sherif" userId="c83b1e15-36f3-4f46-aceb-05aac24c545e" providerId="ADAL" clId="{2ADE63E9-E2C9-7246-9E3A-3CE97796841D}" dt="2020-05-14T17:33:03.919" v="143" actId="2696"/>
          <pc:sldLayoutMkLst>
            <pc:docMk/>
            <pc:sldMasterMk cId="0" sldId="2147483648"/>
            <pc:sldLayoutMk cId="1795622570" sldId="2147483740"/>
          </pc:sldLayoutMkLst>
        </pc:sldLayoutChg>
        <pc:sldLayoutChg chg="del">
          <pc:chgData name="Khattab, Sherif" userId="c83b1e15-36f3-4f46-aceb-05aac24c545e" providerId="ADAL" clId="{2ADE63E9-E2C9-7246-9E3A-3CE97796841D}" dt="2020-05-14T17:33:03.911" v="142" actId="2696"/>
          <pc:sldLayoutMkLst>
            <pc:docMk/>
            <pc:sldMasterMk cId="0" sldId="2147483648"/>
            <pc:sldLayoutMk cId="1939396029" sldId="2147483741"/>
          </pc:sldLayoutMkLst>
        </pc:sldLayoutChg>
        <pc:sldLayoutChg chg="del">
          <pc:chgData name="Khattab, Sherif" userId="c83b1e15-36f3-4f46-aceb-05aac24c545e" providerId="ADAL" clId="{2ADE63E9-E2C9-7246-9E3A-3CE97796841D}" dt="2020-05-14T17:33:03.902" v="141" actId="2696"/>
          <pc:sldLayoutMkLst>
            <pc:docMk/>
            <pc:sldMasterMk cId="0" sldId="2147483648"/>
            <pc:sldLayoutMk cId="1803011769" sldId="2147483742"/>
          </pc:sldLayoutMkLst>
        </pc:sldLayoutChg>
        <pc:sldLayoutChg chg="del">
          <pc:chgData name="Khattab, Sherif" userId="c83b1e15-36f3-4f46-aceb-05aac24c545e" providerId="ADAL" clId="{2ADE63E9-E2C9-7246-9E3A-3CE97796841D}" dt="2020-05-14T17:33:03.894" v="140" actId="2696"/>
          <pc:sldLayoutMkLst>
            <pc:docMk/>
            <pc:sldMasterMk cId="0" sldId="2147483648"/>
            <pc:sldLayoutMk cId="1159562957" sldId="2147483743"/>
          </pc:sldLayoutMkLst>
        </pc:sldLayoutChg>
        <pc:sldLayoutChg chg="del">
          <pc:chgData name="Khattab, Sherif" userId="c83b1e15-36f3-4f46-aceb-05aac24c545e" providerId="ADAL" clId="{2ADE63E9-E2C9-7246-9E3A-3CE97796841D}" dt="2020-05-14T17:33:03.886" v="139" actId="2696"/>
          <pc:sldLayoutMkLst>
            <pc:docMk/>
            <pc:sldMasterMk cId="0" sldId="2147483648"/>
            <pc:sldLayoutMk cId="1278813586" sldId="2147483744"/>
          </pc:sldLayoutMkLst>
        </pc:sldLayoutChg>
        <pc:sldLayoutChg chg="del">
          <pc:chgData name="Khattab, Sherif" userId="c83b1e15-36f3-4f46-aceb-05aac24c545e" providerId="ADAL" clId="{2ADE63E9-E2C9-7246-9E3A-3CE97796841D}" dt="2020-05-14T17:33:03.877" v="138" actId="2696"/>
          <pc:sldLayoutMkLst>
            <pc:docMk/>
            <pc:sldMasterMk cId="0" sldId="2147483648"/>
            <pc:sldLayoutMk cId="2999496241" sldId="2147483746"/>
          </pc:sldLayoutMkLst>
        </pc:sldLayoutChg>
        <pc:sldLayoutChg chg="del">
          <pc:chgData name="Khattab, Sherif" userId="c83b1e15-36f3-4f46-aceb-05aac24c545e" providerId="ADAL" clId="{2ADE63E9-E2C9-7246-9E3A-3CE97796841D}" dt="2020-05-14T17:33:03.867" v="137" actId="2696"/>
          <pc:sldLayoutMkLst>
            <pc:docMk/>
            <pc:sldMasterMk cId="0" sldId="2147483648"/>
            <pc:sldLayoutMk cId="451071923" sldId="2147483747"/>
          </pc:sldLayoutMkLst>
        </pc:sldLayoutChg>
        <pc:sldLayoutChg chg="del">
          <pc:chgData name="Khattab, Sherif" userId="c83b1e15-36f3-4f46-aceb-05aac24c545e" providerId="ADAL" clId="{2ADE63E9-E2C9-7246-9E3A-3CE97796841D}" dt="2020-05-14T17:33:03.857" v="136" actId="2696"/>
          <pc:sldLayoutMkLst>
            <pc:docMk/>
            <pc:sldMasterMk cId="0" sldId="2147483648"/>
            <pc:sldLayoutMk cId="3305184107" sldId="2147483748"/>
          </pc:sldLayoutMkLst>
        </pc:sldLayoutChg>
        <pc:sldLayoutChg chg="del">
          <pc:chgData name="Khattab, Sherif" userId="c83b1e15-36f3-4f46-aceb-05aac24c545e" providerId="ADAL" clId="{2ADE63E9-E2C9-7246-9E3A-3CE97796841D}" dt="2020-05-14T17:33:03.848" v="135" actId="2696"/>
          <pc:sldLayoutMkLst>
            <pc:docMk/>
            <pc:sldMasterMk cId="0" sldId="2147483648"/>
            <pc:sldLayoutMk cId="564874526" sldId="2147483749"/>
          </pc:sldLayoutMkLst>
        </pc:sldLayoutChg>
        <pc:sldLayoutChg chg="del">
          <pc:chgData name="Khattab, Sherif" userId="c83b1e15-36f3-4f46-aceb-05aac24c545e" providerId="ADAL" clId="{2ADE63E9-E2C9-7246-9E3A-3CE97796841D}" dt="2020-05-14T17:33:03.839" v="134" actId="2696"/>
          <pc:sldLayoutMkLst>
            <pc:docMk/>
            <pc:sldMasterMk cId="0" sldId="2147483648"/>
            <pc:sldLayoutMk cId="1136361707" sldId="2147483750"/>
          </pc:sldLayoutMkLst>
        </pc:sldLayoutChg>
        <pc:sldLayoutChg chg="del">
          <pc:chgData name="Khattab, Sherif" userId="c83b1e15-36f3-4f46-aceb-05aac24c545e" providerId="ADAL" clId="{2ADE63E9-E2C9-7246-9E3A-3CE97796841D}" dt="2020-05-14T17:33:03.829" v="133" actId="2696"/>
          <pc:sldLayoutMkLst>
            <pc:docMk/>
            <pc:sldMasterMk cId="0" sldId="2147483648"/>
            <pc:sldLayoutMk cId="432095624" sldId="2147483751"/>
          </pc:sldLayoutMkLst>
        </pc:sldLayoutChg>
      </pc:sldMasterChg>
    </pc:docChg>
  </pc:docChgLst>
  <pc:docChgLst>
    <pc:chgData name="Khattab, Sherif" userId="c83b1e15-36f3-4f46-aceb-05aac24c545e" providerId="ADAL" clId="{EE78B4C3-BA47-2B47-8B84-4022815E3587}"/>
    <pc:docChg chg="addSld delSld modSld">
      <pc:chgData name="Khattab, Sherif" userId="c83b1e15-36f3-4f46-aceb-05aac24c545e" providerId="ADAL" clId="{EE78B4C3-BA47-2B47-8B84-4022815E3587}" dt="2019-05-14T13:34:18.851" v="46"/>
      <pc:docMkLst>
        <pc:docMk/>
      </pc:docMkLst>
      <pc:sldChg chg="modSp">
        <pc:chgData name="Khattab, Sherif" userId="c83b1e15-36f3-4f46-aceb-05aac24c545e" providerId="ADAL" clId="{EE78B4C3-BA47-2B47-8B84-4022815E3587}" dt="2019-05-14T13:28:04.131" v="18" actId="20577"/>
        <pc:sldMkLst>
          <pc:docMk/>
          <pc:sldMk cId="0" sldId="256"/>
        </pc:sldMkLst>
        <pc:spChg chg="mod">
          <ac:chgData name="Khattab, Sherif" userId="c83b1e15-36f3-4f46-aceb-05aac24c545e" providerId="ADAL" clId="{EE78B4C3-BA47-2B47-8B84-4022815E3587}" dt="2019-05-14T13:28:04.131" v="18" actId="20577"/>
          <ac:spMkLst>
            <pc:docMk/>
            <pc:sldMk cId="0" sldId="25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4035158" sldId="25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4035158" sldId="259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4142485" sldId="26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4142485" sldId="261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16417489" sldId="26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16417489" sldId="262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61583903" sldId="263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61583903" sldId="263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982315759" sldId="26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982315759" sldId="264"/>
            <ac:spMk id="2" creationId="{00000000-0000-0000-0000-000000000000}"/>
          </ac:spMkLst>
        </pc:spChg>
      </pc:sldChg>
      <pc:sldChg chg="delSp modSp">
        <pc:chgData name="Khattab, Sherif" userId="c83b1e15-36f3-4f46-aceb-05aac24c545e" providerId="ADAL" clId="{EE78B4C3-BA47-2B47-8B84-4022815E3587}" dt="2019-05-14T13:30:35.317" v="37" actId="20577"/>
        <pc:sldMkLst>
          <pc:docMk/>
          <pc:sldMk cId="423130617" sldId="265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423130617" sldId="265"/>
            <ac:spMk id="3" creationId="{00000000-0000-0000-0000-000000000000}"/>
          </ac:spMkLst>
        </pc:spChg>
        <pc:spChg chg="mod">
          <ac:chgData name="Khattab, Sherif" userId="c83b1e15-36f3-4f46-aceb-05aac24c545e" providerId="ADAL" clId="{EE78B4C3-BA47-2B47-8B84-4022815E3587}" dt="2019-05-14T13:30:35.317" v="37" actId="20577"/>
          <ac:spMkLst>
            <pc:docMk/>
            <pc:sldMk cId="423130617" sldId="265"/>
            <ac:spMk id="12290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661211275" sldId="267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661211275" sldId="267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897509347" sldId="26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897509347" sldId="26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42310649" sldId="26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42310649" sldId="26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703361262" sldId="270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703361262" sldId="270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36808390" sldId="27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36808390" sldId="27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301683851" sldId="27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301683851" sldId="272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55302999" sldId="274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55302999" sldId="274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64114192" sldId="276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64114192" sldId="276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000435174" sldId="278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000435174" sldId="278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2080017563" sldId="279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2080017563" sldId="279"/>
            <ac:spMk id="3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1445345591" sldId="281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1445345591" sldId="281"/>
            <ac:spMk id="2" creationId="{00000000-0000-0000-0000-000000000000}"/>
          </ac:spMkLst>
        </pc:spChg>
      </pc:sldChg>
      <pc:sldChg chg="delSp">
        <pc:chgData name="Khattab, Sherif" userId="c83b1e15-36f3-4f46-aceb-05aac24c545e" providerId="ADAL" clId="{EE78B4C3-BA47-2B47-8B84-4022815E3587}" dt="2019-05-14T13:30:07.468" v="20"/>
        <pc:sldMkLst>
          <pc:docMk/>
          <pc:sldMk cId="306268545" sldId="282"/>
        </pc:sldMkLst>
        <pc:spChg chg="del">
          <ac:chgData name="Khattab, Sherif" userId="c83b1e15-36f3-4f46-aceb-05aac24c545e" providerId="ADAL" clId="{EE78B4C3-BA47-2B47-8B84-4022815E3587}" dt="2019-05-14T13:30:07.468" v="20"/>
          <ac:spMkLst>
            <pc:docMk/>
            <pc:sldMk cId="306268545" sldId="282"/>
            <ac:spMk id="2" creationId="{00000000-0000-0000-0000-00000000000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10637777" sldId="32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10637777" sldId="322"/>
            <ac:spMk id="6" creationId="{0700C6EC-DCCB-614E-A0F4-3418D2D78AC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92918179" sldId="32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92918179" sldId="324"/>
            <ac:spMk id="26" creationId="{3729950E-4F02-6B44-A5A4-B6238ABBD35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55119911" sldId="33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55119911" sldId="338"/>
            <ac:spMk id="7" creationId="{AC4B9F18-B1E5-C341-B953-6D96BAA0EB6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223572414" sldId="33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223572414" sldId="339"/>
            <ac:spMk id="6" creationId="{48879884-318D-6C49-B6B8-463E617B85F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70668490" sldId="34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70668490" sldId="340"/>
            <ac:spMk id="6" creationId="{32D0E818-62B1-0A49-9CFC-1DC58F40FEB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05868326" sldId="34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05868326" sldId="341"/>
            <ac:spMk id="6" creationId="{918B0854-EAA5-9D49-9ED0-EA768437715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806563943" sldId="34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806563943" sldId="342"/>
            <ac:spMk id="9" creationId="{712AC7F1-3CB0-3140-8620-EAE2154DEBD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7711490" sldId="34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7711490" sldId="343"/>
            <ac:spMk id="9" creationId="{7277E941-6A46-A141-896C-8CF8D763337C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271999567" sldId="34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271999567" sldId="349"/>
            <ac:spMk id="8" creationId="{7BD79B2E-E2F2-FE40-AF15-AA838FE6706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34376579" sldId="36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34376579" sldId="363"/>
            <ac:spMk id="15" creationId="{1190D209-83D1-A548-8C7B-C35DE4396F91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15621424" sldId="36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15621424" sldId="364"/>
            <ac:spMk id="29" creationId="{6D10D6C8-49C6-BE4E-9E3F-EEC76AE056A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34104099" sldId="36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34104099" sldId="365"/>
            <ac:spMk id="10" creationId="{87886125-1D5E-014B-A276-636801877DB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82429159" sldId="36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82429159" sldId="366"/>
            <ac:spMk id="6" creationId="{35E278D3-0A71-264A-B99D-056EBFA58F0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51973667" sldId="36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51973667" sldId="367"/>
            <ac:spMk id="6" creationId="{156F37D5-7C3B-D446-B495-19F8366B5AD6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38501136" sldId="36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38501136" sldId="368"/>
            <ac:spMk id="9" creationId="{2996EA4B-3DC2-9F42-B065-0840F656E48E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210992163" sldId="36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210992163" sldId="369"/>
            <ac:spMk id="6" creationId="{B0B02CAE-6A9B-A441-9498-BF8F3DB626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4013065491" sldId="37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4013065491" sldId="370"/>
            <ac:spMk id="8" creationId="{D0EF7B2F-C2A6-4E4A-BA48-98165068EB9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592968416" sldId="37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592968416" sldId="371"/>
            <ac:spMk id="8" creationId="{61F73BD1-10AC-B146-B4D6-4D1B879CEAE3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848335379" sldId="37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848335379" sldId="372"/>
            <ac:spMk id="9" creationId="{A9CB262F-7565-A04A-9FDE-A27BCA955EC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161117264" sldId="37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161117264" sldId="373"/>
            <ac:spMk id="6" creationId="{E9F1DC46-4FA4-D444-A7D6-705144867080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542066946" sldId="37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542066946" sldId="374"/>
            <ac:spMk id="6" creationId="{D50D1AE2-A719-F648-ABE5-1D2605CF39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834112894" sldId="37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834112894" sldId="375"/>
            <ac:spMk id="6" creationId="{429B8308-B899-EF4A-97A6-3EEDF546FBB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165577892" sldId="376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165577892" sldId="376"/>
            <ac:spMk id="42" creationId="{27F42901-D1CE-084B-9E38-96413317B8C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42139729" sldId="377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42139729" sldId="377"/>
            <ac:spMk id="9" creationId="{68716DFF-FDE6-F443-A890-77FBFB539BEB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990797458" sldId="378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990797458" sldId="378"/>
            <ac:spMk id="6" creationId="{ADE8E4C1-F96E-1346-A961-80E2D6A49C9A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736486443" sldId="379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736486443" sldId="379"/>
            <ac:spMk id="9" creationId="{68630AFF-8EA0-D641-8FA2-6949259437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541381985" sldId="380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541381985" sldId="380"/>
            <ac:spMk id="25" creationId="{4D20C47B-3C18-E64F-95ED-21B263511FAD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35897330" sldId="381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35897330" sldId="381"/>
            <ac:spMk id="8" creationId="{9D3BDADA-F567-BD4E-9F02-7C5462E120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3360044446" sldId="382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3360044446" sldId="382"/>
            <ac:spMk id="8" creationId="{90688045-CAEF-334F-9E8D-5DE392BB31B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1954384084" sldId="383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1954384084" sldId="383"/>
            <ac:spMk id="8" creationId="{307391A8-557A-8A4A-8E68-85B54349ED8F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20759689" sldId="384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20759689" sldId="384"/>
            <ac:spMk id="6" creationId="{E1DC0099-5926-8C42-9144-C73482BF1FE7}"/>
          </ac:spMkLst>
        </pc:spChg>
      </pc:sldChg>
      <pc:sldChg chg="delSp add">
        <pc:chgData name="Khattab, Sherif" userId="c83b1e15-36f3-4f46-aceb-05aac24c545e" providerId="ADAL" clId="{EE78B4C3-BA47-2B47-8B84-4022815E3587}" dt="2019-05-14T13:34:18.851" v="46"/>
        <pc:sldMkLst>
          <pc:docMk/>
          <pc:sldMk cId="2809799376" sldId="385"/>
        </pc:sldMkLst>
        <pc:spChg chg="del">
          <ac:chgData name="Khattab, Sherif" userId="c83b1e15-36f3-4f46-aceb-05aac24c545e" providerId="ADAL" clId="{EE78B4C3-BA47-2B47-8B84-4022815E3587}" dt="2019-05-14T13:34:18.851" v="46"/>
          <ac:spMkLst>
            <pc:docMk/>
            <pc:sldMk cId="2809799376" sldId="385"/>
            <ac:spMk id="8" creationId="{0E14A1DC-F2CD-F64B-A516-0E10067BD269}"/>
          </ac:spMkLst>
        </pc:spChg>
      </pc:sldChg>
    </pc:docChg>
  </pc:docChgLst>
  <pc:docChgLst>
    <pc:chgData name="Khattab, Sherif" userId="c83b1e15-36f3-4f46-aceb-05aac24c545e" providerId="ADAL" clId="{0913EC54-26B8-4EC5-9F22-5B889A3EEFF8}"/>
    <pc:docChg chg="undo redo custSel addSld delSld modSld">
      <pc:chgData name="Khattab, Sherif" userId="c83b1e15-36f3-4f46-aceb-05aac24c545e" providerId="ADAL" clId="{0913EC54-26B8-4EC5-9F22-5B889A3EEFF8}" dt="2021-01-21T04:16:04.255" v="254" actId="20577"/>
      <pc:docMkLst>
        <pc:docMk/>
      </pc:docMkLst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81208715" sldId="2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664517503" sldId="2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30569327" sldId="2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6763112" sldId="2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97509347" sldId="2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42310649" sldId="2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703361262" sldId="2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36808390" sldId="2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01683851" sldId="2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20820884" sldId="2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64114192" sldId="2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17417480" sldId="2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00435174" sldId="2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80017563" sldId="2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73510753" sldId="2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45345591" sldId="2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06268545" sldId="2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235497" sldId="2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99089282" sldId="2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36622862" sldId="2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49722242" sldId="2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32220564" sldId="2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68007695" sldId="2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63012687" sldId="2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42392580" sldId="2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10637777" sldId="32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92918179" sldId="32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55119911" sldId="33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223572414" sldId="33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70668490" sldId="34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05868326" sldId="34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06563943" sldId="34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7711490" sldId="34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271999567" sldId="34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34376579" sldId="3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15621424" sldId="3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4104099" sldId="3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82429159" sldId="3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51973667" sldId="3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38501136" sldId="3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10992163" sldId="3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13065491" sldId="3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592968416" sldId="3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48335379" sldId="3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61117264" sldId="3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42066946" sldId="3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34112894" sldId="3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65577892" sldId="3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83513582" sldId="3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990797458" sldId="3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736486443" sldId="3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41381985" sldId="3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35897330" sldId="3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60044446" sldId="3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54384084" sldId="3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759689" sldId="3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09799376" sldId="3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63467695" sldId="45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00641916" sldId="45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840639230" sldId="45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16012598" sldId="45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816629761" sldId="45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107670357" sldId="46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714784862" sldId="46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1898487" sldId="46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471081860" sldId="46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574001865" sldId="46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56977365" sldId="46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17329803" sldId="46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43915362" sldId="46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93910045" sldId="46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392020218" sldId="46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824051756" sldId="47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025764700" sldId="47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109107092" sldId="47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85675405" sldId="47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719184921" sldId="47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32958702" sldId="47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634117846" sldId="47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4038969182" sldId="47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6259628" sldId="47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873856523" sldId="47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65344065" sldId="48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002489455" sldId="48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560930406" sldId="48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87835057" sldId="48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48397067" sldId="48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73693154" sldId="485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983945636" sldId="486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673539870" sldId="487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363323927" sldId="488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936409682" sldId="489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252833104" sldId="490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13759872" sldId="491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1930502979" sldId="492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20106575" sldId="493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3447713174" sldId="494"/>
        </pc:sldMkLst>
      </pc:sldChg>
      <pc:sldChg chg="del">
        <pc:chgData name="Khattab, Sherif" userId="c83b1e15-36f3-4f46-aceb-05aac24c545e" providerId="ADAL" clId="{0913EC54-26B8-4EC5-9F22-5B889A3EEFF8}" dt="2021-01-21T02:56:47.796" v="0" actId="47"/>
        <pc:sldMkLst>
          <pc:docMk/>
          <pc:sldMk cId="2129126942" sldId="495"/>
        </pc:sldMkLst>
      </pc:sldChg>
      <pc:sldChg chg="modSp mod">
        <pc:chgData name="Khattab, Sherif" userId="c83b1e15-36f3-4f46-aceb-05aac24c545e" providerId="ADAL" clId="{0913EC54-26B8-4EC5-9F22-5B889A3EEFF8}" dt="2021-01-21T04:16:04.255" v="254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0913EC54-26B8-4EC5-9F22-5B889A3EEFF8}" dt="2021-01-21T04:16:04.255" v="254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modSp new mod">
        <pc:chgData name="Khattab, Sherif" userId="c83b1e15-36f3-4f46-aceb-05aac24c545e" providerId="ADAL" clId="{0913EC54-26B8-4EC5-9F22-5B889A3EEFF8}" dt="2021-01-21T03:25:39.114" v="121" actId="20577"/>
        <pc:sldMkLst>
          <pc:docMk/>
          <pc:sldMk cId="3060777694" sldId="497"/>
        </pc:sldMkLst>
        <pc:spChg chg="mod">
          <ac:chgData name="Khattab, Sherif" userId="c83b1e15-36f3-4f46-aceb-05aac24c545e" providerId="ADAL" clId="{0913EC54-26B8-4EC5-9F22-5B889A3EEFF8}" dt="2021-01-21T03:24:48.128" v="28" actId="5793"/>
          <ac:spMkLst>
            <pc:docMk/>
            <pc:sldMk cId="3060777694" sldId="497"/>
            <ac:spMk id="2" creationId="{741EEA9E-5858-4409-A959-87D88423DD63}"/>
          </ac:spMkLst>
        </pc:spChg>
        <pc:spChg chg="mod">
          <ac:chgData name="Khattab, Sherif" userId="c83b1e15-36f3-4f46-aceb-05aac24c545e" providerId="ADAL" clId="{0913EC54-26B8-4EC5-9F22-5B889A3EEFF8}" dt="2021-01-21T03:25:39.114" v="121" actId="20577"/>
          <ac:spMkLst>
            <pc:docMk/>
            <pc:sldMk cId="3060777694" sldId="497"/>
            <ac:spMk id="3" creationId="{F832F02F-5ABF-4702-A259-B8272D97DD79}"/>
          </ac:spMkLst>
        </pc:spChg>
      </pc:sldChg>
      <pc:sldChg chg="modSp new mod">
        <pc:chgData name="Khattab, Sherif" userId="c83b1e15-36f3-4f46-aceb-05aac24c545e" providerId="ADAL" clId="{0913EC54-26B8-4EC5-9F22-5B889A3EEFF8}" dt="2021-01-21T03:46:53.531" v="200" actId="27636"/>
        <pc:sldMkLst>
          <pc:docMk/>
          <pc:sldMk cId="4242221972" sldId="498"/>
        </pc:sldMkLst>
        <pc:spChg chg="mod">
          <ac:chgData name="Khattab, Sherif" userId="c83b1e15-36f3-4f46-aceb-05aac24c545e" providerId="ADAL" clId="{0913EC54-26B8-4EC5-9F22-5B889A3EEFF8}" dt="2021-01-21T03:42:19.825" v="137" actId="20577"/>
          <ac:spMkLst>
            <pc:docMk/>
            <pc:sldMk cId="4242221972" sldId="498"/>
            <ac:spMk id="2" creationId="{1E7BE3A4-9ACC-45F0-9109-92A2F1C1B7FF}"/>
          </ac:spMkLst>
        </pc:spChg>
        <pc:spChg chg="mod">
          <ac:chgData name="Khattab, Sherif" userId="c83b1e15-36f3-4f46-aceb-05aac24c545e" providerId="ADAL" clId="{0913EC54-26B8-4EC5-9F22-5B889A3EEFF8}" dt="2021-01-21T03:46:53.531" v="200" actId="27636"/>
          <ac:spMkLst>
            <pc:docMk/>
            <pc:sldMk cId="4242221972" sldId="498"/>
            <ac:spMk id="3" creationId="{E1064C43-9078-4C76-A016-C8AE45AE9774}"/>
          </ac:spMkLst>
        </pc:spChg>
      </pc:sldChg>
      <pc:sldChg chg="addSp delSp modSp new mod chgLayout">
        <pc:chgData name="Khattab, Sherif" userId="c83b1e15-36f3-4f46-aceb-05aac24c545e" providerId="ADAL" clId="{0913EC54-26B8-4EC5-9F22-5B889A3EEFF8}" dt="2021-01-21T04:07:55.147" v="224" actId="6549"/>
        <pc:sldMkLst>
          <pc:docMk/>
          <pc:sldMk cId="1577392554" sldId="499"/>
        </pc:sldMkLst>
        <pc:spChg chg="del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2" creationId="{5171E55C-98FC-4080-B04A-18908B415E2F}"/>
          </ac:spMkLst>
        </pc:spChg>
        <pc:spChg chg="del">
          <ac:chgData name="Khattab, Sherif" userId="c83b1e15-36f3-4f46-aceb-05aac24c545e" providerId="ADAL" clId="{0913EC54-26B8-4EC5-9F22-5B889A3EEFF8}" dt="2021-01-21T04:02:25.455" v="202"/>
          <ac:spMkLst>
            <pc:docMk/>
            <pc:sldMk cId="1577392554" sldId="499"/>
            <ac:spMk id="3" creationId="{B71994A7-6430-4272-A0D3-B1253F860FA4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4" creationId="{8D457395-80CF-454D-82A9-F5F4F0CB1C2C}"/>
          </ac:spMkLst>
        </pc:spChg>
        <pc:spChg chg="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5" creationId="{919BE35F-467A-44E9-B1C6-51C6D0F4ED3C}"/>
          </ac:spMkLst>
        </pc:spChg>
        <pc:spChg chg="add del mod">
          <ac:chgData name="Khattab, Sherif" userId="c83b1e15-36f3-4f46-aceb-05aac24c545e" providerId="ADAL" clId="{0913EC54-26B8-4EC5-9F22-5B889A3EEFF8}" dt="2021-01-21T04:06:25.896" v="206" actId="478"/>
          <ac:spMkLst>
            <pc:docMk/>
            <pc:sldMk cId="1577392554" sldId="499"/>
            <ac:spMk id="6" creationId="{9CD78B85-9EF0-4032-83F5-3C89ACAA204D}"/>
          </ac:spMkLst>
        </pc:spChg>
        <pc:spChg chg="add mod ord">
          <ac:chgData name="Khattab, Sherif" userId="c83b1e15-36f3-4f46-aceb-05aac24c545e" providerId="ADAL" clId="{0913EC54-26B8-4EC5-9F22-5B889A3EEFF8}" dt="2021-01-21T04:06:29.338" v="207" actId="700"/>
          <ac:spMkLst>
            <pc:docMk/>
            <pc:sldMk cId="1577392554" sldId="499"/>
            <ac:spMk id="7" creationId="{FBE8916C-EB69-4667-AF1A-9D1E3378700A}"/>
          </ac:spMkLst>
        </pc:spChg>
        <pc:spChg chg="add mod ord">
          <ac:chgData name="Khattab, Sherif" userId="c83b1e15-36f3-4f46-aceb-05aac24c545e" providerId="ADAL" clId="{0913EC54-26B8-4EC5-9F22-5B889A3EEFF8}" dt="2021-01-21T04:07:55.147" v="224" actId="6549"/>
          <ac:spMkLst>
            <pc:docMk/>
            <pc:sldMk cId="1577392554" sldId="499"/>
            <ac:spMk id="8" creationId="{55DDCB91-BB57-484C-BE54-78DE0A0A4795}"/>
          </ac:spMkLst>
        </pc:spChg>
      </pc:sldChg>
    </pc:docChg>
  </pc:docChgLst>
  <pc:docChgLst>
    <pc:chgData name="Khattab, Sherif" userId="c83b1e15-36f3-4f46-aceb-05aac24c545e" providerId="ADAL" clId="{79D9A848-63DC-C04B-A37B-45CD4B398B25}"/>
    <pc:docChg chg="sldOrd">
      <pc:chgData name="Khattab, Sherif" userId="c83b1e15-36f3-4f46-aceb-05aac24c545e" providerId="ADAL" clId="{79D9A848-63DC-C04B-A37B-45CD4B398B25}" dt="2020-10-07T03:45:55.390" v="0" actId="20578"/>
      <pc:docMkLst>
        <pc:docMk/>
      </pc:docMkLst>
      <pc:sldChg chg="ord">
        <pc:chgData name="Khattab, Sherif" userId="c83b1e15-36f3-4f46-aceb-05aac24c545e" providerId="ADAL" clId="{79D9A848-63DC-C04B-A37B-45CD4B398B25}" dt="2020-10-07T03:45:55.390" v="0" actId="20578"/>
        <pc:sldMkLst>
          <pc:docMk/>
          <pc:sldMk cId="434376579" sldId="363"/>
        </pc:sldMkLst>
      </pc:sldChg>
    </pc:docChg>
  </pc:docChgLst>
  <pc:docChgLst>
    <pc:chgData name="Khattab, Sherif" userId="c83b1e15-36f3-4f46-aceb-05aac24c545e" providerId="ADAL" clId="{2E7EFFB8-F922-4F56-852E-4459BEA0BE31}"/>
    <pc:docChg chg="undo redo custSel delSld modSld">
      <pc:chgData name="Khattab, Sherif" userId="c83b1e15-36f3-4f46-aceb-05aac24c545e" providerId="ADAL" clId="{2E7EFFB8-F922-4F56-852E-4459BEA0BE31}" dt="2021-09-07T14:33:30.904" v="109" actId="20577"/>
      <pc:docMkLst>
        <pc:docMk/>
      </pc:docMkLst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004035158" sldId="25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444142485" sldId="261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16417489" sldId="262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61583903" sldId="263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982315759" sldId="26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423130617" sldId="26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661211275" sldId="267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55302999" sldId="274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329144619" sldId="445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783368962" sldId="448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2276002102" sldId="451"/>
        </pc:sldMkLst>
      </pc:sldChg>
      <pc:sldChg chg="modSp mod">
        <pc:chgData name="Khattab, Sherif" userId="c83b1e15-36f3-4f46-aceb-05aac24c545e" providerId="ADAL" clId="{2E7EFFB8-F922-4F56-852E-4459BEA0BE31}" dt="2021-09-07T14:33:30.904" v="109" actId="20577"/>
        <pc:sldMkLst>
          <pc:docMk/>
          <pc:sldMk cId="2284980282" sldId="463"/>
        </pc:sldMkLst>
        <pc:spChg chg="mod">
          <ac:chgData name="Khattab, Sherif" userId="c83b1e15-36f3-4f46-aceb-05aac24c545e" providerId="ADAL" clId="{2E7EFFB8-F922-4F56-852E-4459BEA0BE31}" dt="2021-09-07T14:33:30.904" v="109" actId="20577"/>
          <ac:spMkLst>
            <pc:docMk/>
            <pc:sldMk cId="2284980282" sldId="463"/>
            <ac:spMk id="3" creationId="{8B54887C-19BE-E246-BBEF-52CD55B5183F}"/>
          </ac:spMkLst>
        </pc:spChg>
      </pc:sldChg>
      <pc:sldChg chg="addSp delSp modSp mod modAnim">
        <pc:chgData name="Khattab, Sherif" userId="c83b1e15-36f3-4f46-aceb-05aac24c545e" providerId="ADAL" clId="{2E7EFFB8-F922-4F56-852E-4459BEA0BE31}" dt="2021-09-07T14:27:28.534" v="105"/>
        <pc:sldMkLst>
          <pc:docMk/>
          <pc:sldMk cId="1573008784" sldId="464"/>
        </pc:sldMkLst>
        <pc:spChg chg="mod">
          <ac:chgData name="Khattab, Sherif" userId="c83b1e15-36f3-4f46-aceb-05aac24c545e" providerId="ADAL" clId="{2E7EFFB8-F922-4F56-852E-4459BEA0BE31}" dt="2021-09-07T14:27:09.771" v="75" actId="1037"/>
          <ac:spMkLst>
            <pc:docMk/>
            <pc:sldMk cId="1573008784" sldId="464"/>
            <ac:spMk id="6" creationId="{C4083FDE-DD25-D141-9AD0-82E710A65781}"/>
          </ac:spMkLst>
        </pc:spChg>
        <pc:spChg chg="add mod">
          <ac:chgData name="Khattab, Sherif" userId="c83b1e15-36f3-4f46-aceb-05aac24c545e" providerId="ADAL" clId="{2E7EFFB8-F922-4F56-852E-4459BEA0BE31}" dt="2021-09-07T14:27:06.482" v="68" actId="1076"/>
          <ac:spMkLst>
            <pc:docMk/>
            <pc:sldMk cId="1573008784" sldId="464"/>
            <ac:spMk id="19" creationId="{021D8331-A69A-4DEE-82C0-04E9339865AD}"/>
          </ac:spMkLst>
        </pc:spChg>
        <pc:spChg chg="add mod">
          <ac:chgData name="Khattab, Sherif" userId="c83b1e15-36f3-4f46-aceb-05aac24c545e" providerId="ADAL" clId="{2E7EFFB8-F922-4F56-852E-4459BEA0BE31}" dt="2021-09-07T14:26:16.073" v="53" actId="1076"/>
          <ac:spMkLst>
            <pc:docMk/>
            <pc:sldMk cId="1573008784" sldId="464"/>
            <ac:spMk id="20" creationId="{129B52FE-2780-49F0-9C88-A70CE0E108D6}"/>
          </ac:spMkLst>
        </pc:spChg>
        <pc:spChg chg="add del">
          <ac:chgData name="Khattab, Sherif" userId="c83b1e15-36f3-4f46-aceb-05aac24c545e" providerId="ADAL" clId="{2E7EFFB8-F922-4F56-852E-4459BEA0BE31}" dt="2021-09-07T14:26:38.824" v="59" actId="22"/>
          <ac:spMkLst>
            <pc:docMk/>
            <pc:sldMk cId="1573008784" sldId="464"/>
            <ac:spMk id="22" creationId="{9EDFC0E9-D579-4043-8BC0-4E502B475A84}"/>
          </ac:spMkLst>
        </pc:spChg>
        <pc:spChg chg="add del mod">
          <ac:chgData name="Khattab, Sherif" userId="c83b1e15-36f3-4f46-aceb-05aac24c545e" providerId="ADAL" clId="{2E7EFFB8-F922-4F56-852E-4459BEA0BE31}" dt="2021-09-07T14:26:44.604" v="63" actId="22"/>
          <ac:spMkLst>
            <pc:docMk/>
            <pc:sldMk cId="1573008784" sldId="464"/>
            <ac:spMk id="24" creationId="{71F8D534-AEB3-4385-A39E-4AF98EE96B86}"/>
          </ac:spMkLst>
        </pc:spChg>
        <pc:spChg chg="add mod">
          <ac:chgData name="Khattab, Sherif" userId="c83b1e15-36f3-4f46-aceb-05aac24c545e" providerId="ADAL" clId="{2E7EFFB8-F922-4F56-852E-4459BEA0BE31}" dt="2021-09-07T14:27:19.262" v="103" actId="1035"/>
          <ac:spMkLst>
            <pc:docMk/>
            <pc:sldMk cId="1573008784" sldId="464"/>
            <ac:spMk id="25" creationId="{B4363941-E39A-4627-B7F3-4F12EB886127}"/>
          </ac:spMkLst>
        </pc:spChg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256342455" sldId="499"/>
        </pc:sldMkLst>
      </pc:sldChg>
      <pc:sldChg chg="del">
        <pc:chgData name="Khattab, Sherif" userId="c83b1e15-36f3-4f46-aceb-05aac24c545e" providerId="ADAL" clId="{2E7EFFB8-F922-4F56-852E-4459BEA0BE31}" dt="2021-09-07T14:33:24.086" v="106" actId="47"/>
        <pc:sldMkLst>
          <pc:docMk/>
          <pc:sldMk cId="16015564" sldId="500"/>
        </pc:sldMkLst>
      </pc:sldChg>
    </pc:docChg>
  </pc:docChgLst>
  <pc:docChgLst>
    <pc:chgData name="Khattab, Sherif" userId="c83b1e15-36f3-4f46-aceb-05aac24c545e" providerId="ADAL" clId="{4B78BD99-B79D-F946-BAAA-5FBA3C3590D4}"/>
    <pc:docChg chg="undo custSel addSld delSld modSld sldOrd">
      <pc:chgData name="Khattab, Sherif" userId="c83b1e15-36f3-4f46-aceb-05aac24c545e" providerId="ADAL" clId="{4B78BD99-B79D-F946-BAAA-5FBA3C3590D4}" dt="2021-09-01T16:38:31.210" v="208" actId="20578"/>
      <pc:docMkLst>
        <pc:docMk/>
      </pc:docMkLst>
      <pc:sldChg chg="add ord">
        <pc:chgData name="Khattab, Sherif" userId="c83b1e15-36f3-4f46-aceb-05aac24c545e" providerId="ADAL" clId="{4B78BD99-B79D-F946-BAAA-5FBA3C3590D4}" dt="2021-09-01T16:38:31.210" v="208" actId="20578"/>
        <pc:sldMkLst>
          <pc:docMk/>
          <pc:sldMk cId="3282578159" sldId="41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489186609" sldId="42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18941510" sldId="426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086220237" sldId="427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708605230" sldId="428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3415020510" sldId="435"/>
        </pc:sldMkLst>
      </pc:sldChg>
      <pc:sldChg chg="modSp mod">
        <pc:chgData name="Khattab, Sherif" userId="c83b1e15-36f3-4f46-aceb-05aac24c545e" providerId="ADAL" clId="{4B78BD99-B79D-F946-BAAA-5FBA3C3590D4}" dt="2021-09-01T06:14:57.062" v="9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4B78BD99-B79D-F946-BAAA-5FBA3C3590D4}" dt="2021-09-01T06:14:57.062" v="9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811864266" sldId="462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2284980282" sldId="463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1573008784" sldId="464"/>
        </pc:sldMkLst>
      </pc:sldChg>
      <pc:sldChg chg="add">
        <pc:chgData name="Khattab, Sherif" userId="c83b1e15-36f3-4f46-aceb-05aac24c545e" providerId="ADAL" clId="{4B78BD99-B79D-F946-BAAA-5FBA3C3590D4}" dt="2021-09-01T06:14:39.551" v="0"/>
        <pc:sldMkLst>
          <pc:docMk/>
          <pc:sldMk cId="4239479136" sldId="465"/>
        </pc:sldMkLst>
      </pc:sldChg>
      <pc:sldChg chg="modSp mod">
        <pc:chgData name="Khattab, Sherif" userId="c83b1e15-36f3-4f46-aceb-05aac24c545e" providerId="ADAL" clId="{4B78BD99-B79D-F946-BAAA-5FBA3C3590D4}" dt="2021-09-01T16:29:40.177" v="106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4B78BD99-B79D-F946-BAAA-5FBA3C3590D4}" dt="2021-09-01T16:29:40.177" v="106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3060777694" sldId="497"/>
        </pc:sldMkLst>
      </pc:sldChg>
      <pc:sldChg chg="del">
        <pc:chgData name="Khattab, Sherif" userId="c83b1e15-36f3-4f46-aceb-05aac24c545e" providerId="ADAL" clId="{4B78BD99-B79D-F946-BAAA-5FBA3C3590D4}" dt="2021-09-01T16:30:42.978" v="107" actId="2696"/>
        <pc:sldMkLst>
          <pc:docMk/>
          <pc:sldMk cId="4242221972" sldId="498"/>
        </pc:sldMkLst>
      </pc:sldChg>
      <pc:sldChg chg="modSp new mod modAnim">
        <pc:chgData name="Khattab, Sherif" userId="c83b1e15-36f3-4f46-aceb-05aac24c545e" providerId="ADAL" clId="{4B78BD99-B79D-F946-BAAA-5FBA3C3590D4}" dt="2021-09-01T16:38:19.026" v="207"/>
        <pc:sldMkLst>
          <pc:docMk/>
          <pc:sldMk cId="3384279200" sldId="501"/>
        </pc:sldMkLst>
        <pc:spChg chg="mod">
          <ac:chgData name="Khattab, Sherif" userId="c83b1e15-36f3-4f46-aceb-05aac24c545e" providerId="ADAL" clId="{4B78BD99-B79D-F946-BAAA-5FBA3C3590D4}" dt="2021-09-01T16:33:56.892" v="129" actId="20577"/>
          <ac:spMkLst>
            <pc:docMk/>
            <pc:sldMk cId="3384279200" sldId="501"/>
            <ac:spMk id="2" creationId="{026B9EA1-98F2-5641-95A8-D2EDFA80AF9E}"/>
          </ac:spMkLst>
        </pc:spChg>
        <pc:spChg chg="mod">
          <ac:chgData name="Khattab, Sherif" userId="c83b1e15-36f3-4f46-aceb-05aac24c545e" providerId="ADAL" clId="{4B78BD99-B79D-F946-BAAA-5FBA3C3590D4}" dt="2021-09-01T16:38:02.027" v="205" actId="6549"/>
          <ac:spMkLst>
            <pc:docMk/>
            <pc:sldMk cId="3384279200" sldId="501"/>
            <ac:spMk id="3" creationId="{B64A2BDE-C4B3-B54A-9296-32BD19437972}"/>
          </ac:spMkLst>
        </pc:spChg>
      </pc:sldChg>
    </pc:docChg>
  </pc:docChgLst>
  <pc:docChgLst>
    <pc:chgData name="Khattab, Sherif" userId="c83b1e15-36f3-4f46-aceb-05aac24c545e" providerId="ADAL" clId="{E0156C4E-4505-BE40-904A-48094A10CB17}"/>
    <pc:docChg chg="undo custSel addSld delSld modSld">
      <pc:chgData name="Khattab, Sherif" userId="c83b1e15-36f3-4f46-aceb-05aac24c545e" providerId="ADAL" clId="{E0156C4E-4505-BE40-904A-48094A10CB17}" dt="2021-01-21T17:42:36.298" v="236" actId="20577"/>
      <pc:docMkLst>
        <pc:docMk/>
      </pc:docMkLst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1993481743" sldId="270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142777409" sldId="276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698782315" sldId="278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4031429952" sldId="281"/>
        </pc:sldMkLst>
      </pc:sldChg>
      <pc:sldChg chg="add del">
        <pc:chgData name="Khattab, Sherif" userId="c83b1e15-36f3-4f46-aceb-05aac24c545e" providerId="ADAL" clId="{E0156C4E-4505-BE40-904A-48094A10CB17}" dt="2021-01-21T17:42:21.711" v="209" actId="2696"/>
        <pc:sldMkLst>
          <pc:docMk/>
          <pc:sldMk cId="796376885" sldId="282"/>
        </pc:sldMkLst>
      </pc:sldChg>
      <pc:sldChg chg="modSp mod">
        <pc:chgData name="Khattab, Sherif" userId="c83b1e15-36f3-4f46-aceb-05aac24c545e" providerId="ADAL" clId="{E0156C4E-4505-BE40-904A-48094A10CB17}" dt="2021-01-21T15:23:06.568" v="120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E0156C4E-4505-BE40-904A-48094A10CB17}" dt="2021-01-21T15:23:06.568" v="120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addSp delSp modSp mod modAnim">
        <pc:chgData name="Khattab, Sherif" userId="c83b1e15-36f3-4f46-aceb-05aac24c545e" providerId="ADAL" clId="{E0156C4E-4505-BE40-904A-48094A10CB17}" dt="2021-01-21T15:18:17.458" v="23" actId="478"/>
        <pc:sldMkLst>
          <pc:docMk/>
          <pc:sldMk cId="3060777694" sldId="497"/>
        </pc:sldMkLst>
        <pc:spChg chg="mod">
          <ac:chgData name="Khattab, Sherif" userId="c83b1e15-36f3-4f46-aceb-05aac24c545e" providerId="ADAL" clId="{E0156C4E-4505-BE40-904A-48094A10CB17}" dt="2021-01-21T15:17:03.210" v="15" actId="20577"/>
          <ac:spMkLst>
            <pc:docMk/>
            <pc:sldMk cId="3060777694" sldId="497"/>
            <ac:spMk id="3" creationId="{F832F02F-5ABF-4702-A259-B8272D97DD7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7" creationId="{B5EFA9C2-A23A-A343-AEA7-5CB5B4841A9D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8" creationId="{241CAEDD-EB54-2348-B024-6E4BA6C37A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9" creationId="{A9E37AAC-3DAE-E74A-B479-B2D07BCABB11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0" creationId="{EA51A94A-E67F-194C-A0E0-2F97735BA29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1" creationId="{4276883A-EBFD-8D48-B4E5-7F0FD3DC13D2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2" creationId="{8C4EB7DA-AEFA-5541-AF5C-5BD5FFDA3429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3" creationId="{C27982D5-5B95-BC43-BAE4-F62015085F0B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4" creationId="{9F0E6DAA-0306-1047-A9F2-F50DBC703427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5" creationId="{4DA1E5BB-522B-9343-B7A4-0EEBF6354754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6" creationId="{3290704A-E017-9447-B672-8780162C15EF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7" creationId="{8351354A-4F6E-564E-AA75-762E53C16D96}"/>
          </ac:spMkLst>
        </pc:spChg>
        <pc:spChg chg="add mod">
          <ac:chgData name="Khattab, Sherif" userId="c83b1e15-36f3-4f46-aceb-05aac24c545e" providerId="ADAL" clId="{E0156C4E-4505-BE40-904A-48094A10CB17}" dt="2021-01-21T15:18:10.802" v="21" actId="1076"/>
          <ac:spMkLst>
            <pc:docMk/>
            <pc:sldMk cId="3060777694" sldId="497"/>
            <ac:spMk id="18" creationId="{9AEA2F87-0087-8D4C-9779-6F9DF1776B46}"/>
          </ac:spMkLst>
        </pc:spChg>
        <pc:picChg chg="add del mod">
          <ac:chgData name="Khattab, Sherif" userId="c83b1e15-36f3-4f46-aceb-05aac24c545e" providerId="ADAL" clId="{E0156C4E-4505-BE40-904A-48094A10CB17}" dt="2021-01-21T15:18:17.458" v="23" actId="478"/>
          <ac:picMkLst>
            <pc:docMk/>
            <pc:sldMk cId="3060777694" sldId="497"/>
            <ac:picMk id="6" creationId="{926F0854-3477-9B40-A27D-0E412B135AF6}"/>
          </ac:picMkLst>
        </pc:picChg>
      </pc:sldChg>
      <pc:sldChg chg="modSp mod">
        <pc:chgData name="Khattab, Sherif" userId="c83b1e15-36f3-4f46-aceb-05aac24c545e" providerId="ADAL" clId="{E0156C4E-4505-BE40-904A-48094A10CB17}" dt="2021-01-21T15:19:30.406" v="42" actId="1036"/>
        <pc:sldMkLst>
          <pc:docMk/>
          <pc:sldMk cId="4242221972" sldId="498"/>
        </pc:sldMkLst>
        <pc:spChg chg="mod">
          <ac:chgData name="Khattab, Sherif" userId="c83b1e15-36f3-4f46-aceb-05aac24c545e" providerId="ADAL" clId="{E0156C4E-4505-BE40-904A-48094A10CB17}" dt="2021-01-21T15:19:30.406" v="42" actId="1036"/>
          <ac:spMkLst>
            <pc:docMk/>
            <pc:sldMk cId="4242221972" sldId="498"/>
            <ac:spMk id="3" creationId="{E1064C43-9078-4C76-A016-C8AE45AE9774}"/>
          </ac:spMkLst>
        </pc:spChg>
      </pc:sldChg>
      <pc:sldChg chg="modSp add del mod">
        <pc:chgData name="Khattab, Sherif" userId="c83b1e15-36f3-4f46-aceb-05aac24c545e" providerId="ADAL" clId="{E0156C4E-4505-BE40-904A-48094A10CB17}" dt="2021-01-21T15:20:36.170" v="80" actId="2696"/>
        <pc:sldMkLst>
          <pc:docMk/>
          <pc:sldMk cId="609470666" sldId="499"/>
        </pc:sldMkLst>
        <pc:spChg chg="mod">
          <ac:chgData name="Khattab, Sherif" userId="c83b1e15-36f3-4f46-aceb-05aac24c545e" providerId="ADAL" clId="{E0156C4E-4505-BE40-904A-48094A10CB17}" dt="2021-01-21T15:20:28.551" v="79" actId="20577"/>
          <ac:spMkLst>
            <pc:docMk/>
            <pc:sldMk cId="609470666" sldId="499"/>
            <ac:spMk id="7" creationId="{FBE8916C-EB69-4667-AF1A-9D1E3378700A}"/>
          </ac:spMkLst>
        </pc:spChg>
      </pc:sldChg>
      <pc:sldChg chg="add">
        <pc:chgData name="Khattab, Sherif" userId="c83b1e15-36f3-4f46-aceb-05aac24c545e" providerId="ADAL" clId="{E0156C4E-4505-BE40-904A-48094A10CB17}" dt="2021-01-21T15:20:39.787" v="81"/>
        <pc:sldMkLst>
          <pc:docMk/>
          <pc:sldMk cId="1256342455" sldId="499"/>
        </pc:sldMkLst>
      </pc:sldChg>
      <pc:sldChg chg="modSp del mod">
        <pc:chgData name="Khattab, Sherif" userId="c83b1e15-36f3-4f46-aceb-05aac24c545e" providerId="ADAL" clId="{E0156C4E-4505-BE40-904A-48094A10CB17}" dt="2021-01-21T15:20:01.135" v="57" actId="2696"/>
        <pc:sldMkLst>
          <pc:docMk/>
          <pc:sldMk cId="1577392554" sldId="499"/>
        </pc:sldMkLst>
        <pc:spChg chg="mod">
          <ac:chgData name="Khattab, Sherif" userId="c83b1e15-36f3-4f46-aceb-05aac24c545e" providerId="ADAL" clId="{E0156C4E-4505-BE40-904A-48094A10CB17}" dt="2021-01-21T15:19:51.130" v="56" actId="20577"/>
          <ac:spMkLst>
            <pc:docMk/>
            <pc:sldMk cId="1577392554" sldId="499"/>
            <ac:spMk id="8" creationId="{55DDCB91-BB57-484C-BE54-78DE0A0A4795}"/>
          </ac:spMkLst>
        </pc:spChg>
      </pc:sldChg>
      <pc:sldChg chg="modSp new mod">
        <pc:chgData name="Khattab, Sherif" userId="c83b1e15-36f3-4f46-aceb-05aac24c545e" providerId="ADAL" clId="{E0156C4E-4505-BE40-904A-48094A10CB17}" dt="2021-01-21T17:42:36.298" v="236" actId="20577"/>
        <pc:sldMkLst>
          <pc:docMk/>
          <pc:sldMk cId="16015564" sldId="500"/>
        </pc:sldMkLst>
        <pc:spChg chg="mod">
          <ac:chgData name="Khattab, Sherif" userId="c83b1e15-36f3-4f46-aceb-05aac24c545e" providerId="ADAL" clId="{E0156C4E-4505-BE40-904A-48094A10CB17}" dt="2021-01-21T15:23:56.899" v="141" actId="20577"/>
          <ac:spMkLst>
            <pc:docMk/>
            <pc:sldMk cId="16015564" sldId="500"/>
            <ac:spMk id="2" creationId="{DA7D60EF-0D9C-3743-8C98-5744EE559F47}"/>
          </ac:spMkLst>
        </pc:spChg>
        <pc:spChg chg="mod">
          <ac:chgData name="Khattab, Sherif" userId="c83b1e15-36f3-4f46-aceb-05aac24c545e" providerId="ADAL" clId="{E0156C4E-4505-BE40-904A-48094A10CB17}" dt="2021-01-21T17:42:36.298" v="236" actId="20577"/>
          <ac:spMkLst>
            <pc:docMk/>
            <pc:sldMk cId="16015564" sldId="500"/>
            <ac:spMk id="3" creationId="{1B269645-6BAD-5B49-B01C-B9F7DC557FF1}"/>
          </ac:spMkLst>
        </pc:spChg>
      </pc:sldChg>
    </pc:docChg>
  </pc:docChgLst>
  <pc:docChgLst>
    <pc:chgData name="Khattab, Sherif" userId="c83b1e15-36f3-4f46-aceb-05aac24c545e" providerId="ADAL" clId="{FE92C68B-4A2B-491A-802D-9A016E970098}"/>
    <pc:docChg chg="addSld modSld">
      <pc:chgData name="Khattab, Sherif" userId="c83b1e15-36f3-4f46-aceb-05aac24c545e" providerId="ADAL" clId="{FE92C68B-4A2B-491A-802D-9A016E970098}" dt="2021-01-21T02:52:14.809" v="71" actId="20577"/>
      <pc:docMkLst>
        <pc:docMk/>
      </pc:docMkLst>
      <pc:sldChg chg="modSp mod">
        <pc:chgData name="Khattab, Sherif" userId="c83b1e15-36f3-4f46-aceb-05aac24c545e" providerId="ADAL" clId="{FE92C68B-4A2B-491A-802D-9A016E970098}" dt="2021-01-21T02:51:24.200" v="12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FE92C68B-4A2B-491A-802D-9A016E970098}" dt="2021-01-21T02:51:24.200" v="12" actId="20577"/>
          <ac:spMkLst>
            <pc:docMk/>
            <pc:sldMk cId="1330366002" sldId="454"/>
            <ac:spMk id="3" creationId="{00000000-0000-0000-0000-000000000000}"/>
          </ac:spMkLst>
        </pc:spChg>
      </pc:sldChg>
      <pc:sldChg chg="modSp new mod">
        <pc:chgData name="Khattab, Sherif" userId="c83b1e15-36f3-4f46-aceb-05aac24c545e" providerId="ADAL" clId="{FE92C68B-4A2B-491A-802D-9A016E970098}" dt="2021-01-21T02:52:14.809" v="7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FE92C68B-4A2B-491A-802D-9A016E970098}" dt="2021-01-21T02:51:45.117" v="26" actId="20577"/>
          <ac:spMkLst>
            <pc:docMk/>
            <pc:sldMk cId="702367729" sldId="496"/>
            <ac:spMk id="2" creationId="{AB9EA720-F5B4-463B-B14C-1970BB85B2C8}"/>
          </ac:spMkLst>
        </pc:spChg>
        <pc:spChg chg="mod">
          <ac:chgData name="Khattab, Sherif" userId="c83b1e15-36f3-4f46-aceb-05aac24c545e" providerId="ADAL" clId="{FE92C68B-4A2B-491A-802D-9A016E970098}" dt="2021-01-21T02:52:14.809" v="71" actId="20577"/>
          <ac:spMkLst>
            <pc:docMk/>
            <pc:sldMk cId="702367729" sldId="496"/>
            <ac:spMk id="3" creationId="{2466C52D-9A48-4683-BE7F-268D8DB7FAAD}"/>
          </ac:spMkLst>
        </pc:spChg>
      </pc:sldChg>
    </pc:docChg>
  </pc:docChgLst>
  <pc:docChgLst>
    <pc:chgData name="Khattab, Sherif" userId="c83b1e15-36f3-4f46-aceb-05aac24c545e" providerId="ADAL" clId="{79C4C70E-FE78-4528-829C-167FDB28278E}"/>
    <pc:docChg chg="undo custSel delSld modSld delMainMaster">
      <pc:chgData name="Khattab, Sherif" userId="c83b1e15-36f3-4f46-aceb-05aac24c545e" providerId="ADAL" clId="{79C4C70E-FE78-4528-829C-167FDB28278E}" dt="2023-01-12T19:17:50.223" v="1366" actId="1076"/>
      <pc:docMkLst>
        <pc:docMk/>
      </pc:docMkLst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952070704" sldId="391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1429095331" sldId="392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97645238" sldId="396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3668527060" sldId="415"/>
        </pc:sldMkLst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3282578159" sldId="416"/>
        </pc:sldMkLst>
      </pc:sldChg>
      <pc:sldChg chg="addSp modSp mod">
        <pc:chgData name="Khattab, Sherif" userId="c83b1e15-36f3-4f46-aceb-05aac24c545e" providerId="ADAL" clId="{79C4C70E-FE78-4528-829C-167FDB28278E}" dt="2023-01-12T18:43:18.243" v="7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79C4C70E-FE78-4528-829C-167FDB28278E}" dt="2023-01-12T18:43:18.243" v="7" actId="20577"/>
          <ac:spMkLst>
            <pc:docMk/>
            <pc:sldMk cId="1330366002" sldId="454"/>
            <ac:spMk id="2" creationId="{00000000-0000-0000-0000-000000000000}"/>
          </ac:spMkLst>
        </pc:spChg>
        <pc:spChg chg="mod">
          <ac:chgData name="Khattab, Sherif" userId="c83b1e15-36f3-4f46-aceb-05aac24c545e" providerId="ADAL" clId="{79C4C70E-FE78-4528-829C-167FDB28278E}" dt="2023-01-12T18:43:01.502" v="4" actId="20577"/>
          <ac:spMkLst>
            <pc:docMk/>
            <pc:sldMk cId="1330366002" sldId="454"/>
            <ac:spMk id="3" creationId="{00000000-0000-0000-0000-000000000000}"/>
          </ac:spMkLst>
        </pc:spChg>
        <pc:picChg chg="add mod">
          <ac:chgData name="Khattab, Sherif" userId="c83b1e15-36f3-4f46-aceb-05aac24c545e" providerId="ADAL" clId="{79C4C70E-FE78-4528-829C-167FDB28278E}" dt="2023-01-12T18:43:15.173" v="5"/>
          <ac:picMkLst>
            <pc:docMk/>
            <pc:sldMk cId="1330366002" sldId="454"/>
            <ac:picMk id="5" creationId="{E20398AB-8722-3A5A-AAD3-7A944C5717CD}"/>
          </ac:picMkLst>
        </pc:picChg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515067248" sldId="460"/>
        </pc:sldMkLst>
      </pc:sldChg>
      <pc:sldChg chg="modSp mod">
        <pc:chgData name="Khattab, Sherif" userId="c83b1e15-36f3-4f46-aceb-05aac24c545e" providerId="ADAL" clId="{79C4C70E-FE78-4528-829C-167FDB28278E}" dt="2023-01-12T19:17:50.223" v="1366" actId="1076"/>
        <pc:sldMkLst>
          <pc:docMk/>
          <pc:sldMk cId="2811864266" sldId="462"/>
        </pc:sldMkLst>
        <pc:picChg chg="mod">
          <ac:chgData name="Khattab, Sherif" userId="c83b1e15-36f3-4f46-aceb-05aac24c545e" providerId="ADAL" clId="{79C4C70E-FE78-4528-829C-167FDB28278E}" dt="2023-01-12T19:17:50.223" v="1366" actId="1076"/>
          <ac:picMkLst>
            <pc:docMk/>
            <pc:sldMk cId="2811864266" sldId="462"/>
            <ac:picMk id="6" creationId="{B2180710-67BE-1D46-A772-C0D082375D2A}"/>
          </ac:picMkLst>
        </pc:picChg>
      </pc:sldChg>
      <pc:sldChg chg="addSp delSp modSp mod modAnim">
        <pc:chgData name="Khattab, Sherif" userId="c83b1e15-36f3-4f46-aceb-05aac24c545e" providerId="ADAL" clId="{79C4C70E-FE78-4528-829C-167FDB28278E}" dt="2023-01-12T19:15:46.036" v="1365"/>
        <pc:sldMkLst>
          <pc:docMk/>
          <pc:sldMk cId="1573008784" sldId="464"/>
        </pc:sldMkLst>
        <pc:spChg chg="add mod">
          <ac:chgData name="Khattab, Sherif" userId="c83b1e15-36f3-4f46-aceb-05aac24c545e" providerId="ADAL" clId="{79C4C70E-FE78-4528-829C-167FDB28278E}" dt="2023-01-12T18:57:42.799" v="391" actId="113"/>
          <ac:spMkLst>
            <pc:docMk/>
            <pc:sldMk cId="1573008784" sldId="464"/>
            <ac:spMk id="5" creationId="{0F1509DA-5753-5F89-8579-C6388FB1B6B7}"/>
          </ac:spMkLst>
        </pc:spChg>
        <pc:spChg chg="mod">
          <ac:chgData name="Khattab, Sherif" userId="c83b1e15-36f3-4f46-aceb-05aac24c545e" providerId="ADAL" clId="{79C4C70E-FE78-4528-829C-167FDB28278E}" dt="2023-01-12T18:55:04.246" v="159" actId="14100"/>
          <ac:spMkLst>
            <pc:docMk/>
            <pc:sldMk cId="1573008784" sldId="464"/>
            <ac:spMk id="19" creationId="{021D8331-A69A-4DEE-82C0-04E9339865AD}"/>
          </ac:spMkLst>
        </pc:spChg>
        <pc:spChg chg="mod">
          <ac:chgData name="Khattab, Sherif" userId="c83b1e15-36f3-4f46-aceb-05aac24c545e" providerId="ADAL" clId="{79C4C70E-FE78-4528-829C-167FDB28278E}" dt="2023-01-12T18:55:03.136" v="158" actId="14100"/>
          <ac:spMkLst>
            <pc:docMk/>
            <pc:sldMk cId="1573008784" sldId="464"/>
            <ac:spMk id="20" creationId="{129B52FE-2780-49F0-9C88-A70CE0E108D6}"/>
          </ac:spMkLst>
        </pc:spChg>
        <pc:spChg chg="add mod">
          <ac:chgData name="Khattab, Sherif" userId="c83b1e15-36f3-4f46-aceb-05aac24c545e" providerId="ADAL" clId="{79C4C70E-FE78-4528-829C-167FDB28278E}" dt="2023-01-12T18:58:26.824" v="452" actId="20577"/>
          <ac:spMkLst>
            <pc:docMk/>
            <pc:sldMk cId="1573008784" sldId="464"/>
            <ac:spMk id="21" creationId="{3544A5A3-4092-1C9E-BD76-E2BD3A49DCAC}"/>
          </ac:spMkLst>
        </pc:spChg>
        <pc:spChg chg="add mod">
          <ac:chgData name="Khattab, Sherif" userId="c83b1e15-36f3-4f46-aceb-05aac24c545e" providerId="ADAL" clId="{79C4C70E-FE78-4528-829C-167FDB28278E}" dt="2023-01-12T19:00:36.399" v="504" actId="20577"/>
          <ac:spMkLst>
            <pc:docMk/>
            <pc:sldMk cId="1573008784" sldId="464"/>
            <ac:spMk id="22" creationId="{685EAB5A-9F8C-5231-00D1-B0AA1F76D80C}"/>
          </ac:spMkLst>
        </pc:spChg>
        <pc:spChg chg="add mod">
          <ac:chgData name="Khattab, Sherif" userId="c83b1e15-36f3-4f46-aceb-05aac24c545e" providerId="ADAL" clId="{79C4C70E-FE78-4528-829C-167FDB28278E}" dt="2023-01-12T19:02:05.593" v="654" actId="20577"/>
          <ac:spMkLst>
            <pc:docMk/>
            <pc:sldMk cId="1573008784" sldId="464"/>
            <ac:spMk id="23" creationId="{8DC9ED51-E01C-4FED-131B-D7CEBC914E5C}"/>
          </ac:spMkLst>
        </pc:spChg>
        <pc:spChg chg="add mod">
          <ac:chgData name="Khattab, Sherif" userId="c83b1e15-36f3-4f46-aceb-05aac24c545e" providerId="ADAL" clId="{79C4C70E-FE78-4528-829C-167FDB28278E}" dt="2023-01-12T19:03:17.682" v="693" actId="20577"/>
          <ac:spMkLst>
            <pc:docMk/>
            <pc:sldMk cId="1573008784" sldId="464"/>
            <ac:spMk id="24" creationId="{7FDADAC8-D68A-B7DC-2096-8C2D3C4A3D56}"/>
          </ac:spMkLst>
        </pc:spChg>
        <pc:spChg chg="add mod">
          <ac:chgData name="Khattab, Sherif" userId="c83b1e15-36f3-4f46-aceb-05aac24c545e" providerId="ADAL" clId="{79C4C70E-FE78-4528-829C-167FDB28278E}" dt="2023-01-12T19:04:57.117" v="799" actId="20577"/>
          <ac:spMkLst>
            <pc:docMk/>
            <pc:sldMk cId="1573008784" sldId="464"/>
            <ac:spMk id="26" creationId="{3CFA3341-5AA5-78A0-1972-6A6A3759C90C}"/>
          </ac:spMkLst>
        </pc:spChg>
        <pc:spChg chg="add mod">
          <ac:chgData name="Khattab, Sherif" userId="c83b1e15-36f3-4f46-aceb-05aac24c545e" providerId="ADAL" clId="{79C4C70E-FE78-4528-829C-167FDB28278E}" dt="2023-01-12T19:06:04.423" v="886" actId="20577"/>
          <ac:spMkLst>
            <pc:docMk/>
            <pc:sldMk cId="1573008784" sldId="464"/>
            <ac:spMk id="27" creationId="{B236F41F-520A-E939-16ED-9DB097578DA1}"/>
          </ac:spMkLst>
        </pc:spChg>
        <pc:spChg chg="add mod">
          <ac:chgData name="Khattab, Sherif" userId="c83b1e15-36f3-4f46-aceb-05aac24c545e" providerId="ADAL" clId="{79C4C70E-FE78-4528-829C-167FDB28278E}" dt="2023-01-12T19:14:55.152" v="1357" actId="1076"/>
          <ac:spMkLst>
            <pc:docMk/>
            <pc:sldMk cId="1573008784" sldId="464"/>
            <ac:spMk id="28" creationId="{E60FF7DE-6019-9DDF-9C8E-982B5CEA8461}"/>
          </ac:spMkLst>
        </pc:spChg>
        <pc:spChg chg="add mod">
          <ac:chgData name="Khattab, Sherif" userId="c83b1e15-36f3-4f46-aceb-05aac24c545e" providerId="ADAL" clId="{79C4C70E-FE78-4528-829C-167FDB28278E}" dt="2023-01-12T19:15:03.099" v="1358" actId="1076"/>
          <ac:spMkLst>
            <pc:docMk/>
            <pc:sldMk cId="1573008784" sldId="464"/>
            <ac:spMk id="29" creationId="{A8157FE3-7F6E-C594-2F6A-EADF3543F1F8}"/>
          </ac:spMkLst>
        </pc:spChg>
        <pc:spChg chg="add del mod">
          <ac:chgData name="Khattab, Sherif" userId="c83b1e15-36f3-4f46-aceb-05aac24c545e" providerId="ADAL" clId="{79C4C70E-FE78-4528-829C-167FDB28278E}" dt="2023-01-12T19:09:02.338" v="1136"/>
          <ac:spMkLst>
            <pc:docMk/>
            <pc:sldMk cId="1573008784" sldId="464"/>
            <ac:spMk id="30" creationId="{0403371C-2032-F842-134C-92FBA5FC9C3B}"/>
          </ac:spMkLst>
        </pc:spChg>
        <pc:spChg chg="add mod">
          <ac:chgData name="Khattab, Sherif" userId="c83b1e15-36f3-4f46-aceb-05aac24c545e" providerId="ADAL" clId="{79C4C70E-FE78-4528-829C-167FDB28278E}" dt="2023-01-12T19:15:17.084" v="1360" actId="1076"/>
          <ac:spMkLst>
            <pc:docMk/>
            <pc:sldMk cId="1573008784" sldId="464"/>
            <ac:spMk id="31" creationId="{A3F21D81-674A-F64C-CE5D-04F55D0CC1CE}"/>
          </ac:spMkLst>
        </pc:spChg>
        <pc:spChg chg="add mod">
          <ac:chgData name="Khattab, Sherif" userId="c83b1e15-36f3-4f46-aceb-05aac24c545e" providerId="ADAL" clId="{79C4C70E-FE78-4528-829C-167FDB28278E}" dt="2023-01-12T19:15:24.624" v="1361" actId="1076"/>
          <ac:spMkLst>
            <pc:docMk/>
            <pc:sldMk cId="1573008784" sldId="464"/>
            <ac:spMk id="32" creationId="{B952F53B-D5A7-DDC5-13E3-FB91000FB70D}"/>
          </ac:spMkLst>
        </pc:spChg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4239479136" sldId="465"/>
        </pc:sldMkLst>
      </pc:sldChg>
      <pc:sldChg chg="modSp modAnim">
        <pc:chgData name="Khattab, Sherif" userId="c83b1e15-36f3-4f46-aceb-05aac24c545e" providerId="ADAL" clId="{79C4C70E-FE78-4528-829C-167FDB28278E}" dt="2023-01-12T18:50:53.881" v="151" actId="20577"/>
        <pc:sldMkLst>
          <pc:docMk/>
          <pc:sldMk cId="702367729" sldId="496"/>
        </pc:sldMkLst>
        <pc:spChg chg="mod">
          <ac:chgData name="Khattab, Sherif" userId="c83b1e15-36f3-4f46-aceb-05aac24c545e" providerId="ADAL" clId="{79C4C70E-FE78-4528-829C-167FDB28278E}" dt="2023-01-12T18:50:53.881" v="151" actId="20577"/>
          <ac:spMkLst>
            <pc:docMk/>
            <pc:sldMk cId="702367729" sldId="496"/>
            <ac:spMk id="3" creationId="{2466C52D-9A48-4683-BE7F-268D8DB7FAAD}"/>
          </ac:spMkLst>
        </pc:spChg>
      </pc:sldChg>
      <pc:sldChg chg="del">
        <pc:chgData name="Khattab, Sherif" userId="c83b1e15-36f3-4f46-aceb-05aac24c545e" providerId="ADAL" clId="{79C4C70E-FE78-4528-829C-167FDB28278E}" dt="2023-01-11T17:39:56.936" v="0" actId="47"/>
        <pc:sldMkLst>
          <pc:docMk/>
          <pc:sldMk cId="2926803063" sldId="498"/>
        </pc:sldMkLst>
      </pc:sldChg>
      <pc:sldMasterChg chg="del delSldLayout">
        <pc:chgData name="Khattab, Sherif" userId="c83b1e15-36f3-4f46-aceb-05aac24c545e" providerId="ADAL" clId="{79C4C70E-FE78-4528-829C-167FDB28278E}" dt="2023-01-11T17:39:56.936" v="0" actId="47"/>
        <pc:sldMasterMkLst>
          <pc:docMk/>
          <pc:sldMasterMk cId="3702726518" sldId="2147483652"/>
        </pc:sldMasterMkLst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20589877" sldId="2147483653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436693342" sldId="2147483654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787014242" sldId="2147483655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109187242" sldId="2147483656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91552351" sldId="2147483657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2046283125" sldId="2147483658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80545649" sldId="2147483659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736217168" sldId="2147483660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258045262" sldId="2147483661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458188406" sldId="2147483662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643364974" sldId="2147483663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218002185" sldId="2147483664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678436689" sldId="2147483665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843628954" sldId="2147483666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648001358" sldId="2147483667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695057539" sldId="2147483668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4171331598" sldId="2147483669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2874751604" sldId="2147483670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2474513396" sldId="2147483671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575909125" sldId="2147483672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643061787" sldId="2147483673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3520407784" sldId="2147483674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12649240" sldId="2147483675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48911939" sldId="2147483676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484796142" sldId="2147483677"/>
          </pc:sldLayoutMkLst>
        </pc:sldLayoutChg>
        <pc:sldLayoutChg chg="del">
          <pc:chgData name="Khattab, Sherif" userId="c83b1e15-36f3-4f46-aceb-05aac24c545e" providerId="ADAL" clId="{79C4C70E-FE78-4528-829C-167FDB28278E}" dt="2023-01-11T17:39:56.936" v="0" actId="47"/>
          <pc:sldLayoutMkLst>
            <pc:docMk/>
            <pc:sldMasterMk cId="3702726518" sldId="2147483652"/>
            <pc:sldLayoutMk cId="1369962849" sldId="2147483678"/>
          </pc:sldLayoutMkLst>
        </pc:sldLayoutChg>
      </pc:sldMasterChg>
    </pc:docChg>
  </pc:docChgLst>
  <pc:docChgLst>
    <pc:chgData name="Khattab, Sherif" userId="c83b1e15-36f3-4f46-aceb-05aac24c545e" providerId="ADAL" clId="{DE316A4D-089D-2A40-9FA9-4724C2884636}"/>
    <pc:docChg chg="undo custSel addSld delSld modSld">
      <pc:chgData name="Khattab, Sherif" userId="c83b1e15-36f3-4f46-aceb-05aac24c545e" providerId="ADAL" clId="{DE316A4D-089D-2A40-9FA9-4724C2884636}" dt="2019-05-23T05:43:41.544" v="183"/>
      <pc:docMkLst>
        <pc:docMk/>
      </pc:docMkLst>
      <pc:sldChg chg="modSp">
        <pc:chgData name="Khattab, Sherif" userId="c83b1e15-36f3-4f46-aceb-05aac24c545e" providerId="ADAL" clId="{DE316A4D-089D-2A40-9FA9-4724C2884636}" dt="2019-05-14T13:41:27.276" v="1" actId="20577"/>
        <pc:sldMkLst>
          <pc:docMk/>
          <pc:sldMk cId="0" sldId="256"/>
        </pc:sldMkLst>
        <pc:spChg chg="mod">
          <ac:chgData name="Khattab, Sherif" userId="c83b1e15-36f3-4f46-aceb-05aac24c545e" providerId="ADAL" clId="{DE316A4D-089D-2A40-9FA9-4724C2884636}" dt="2019-05-14T13:41:27.276" v="1" actId="20577"/>
          <ac:spMkLst>
            <pc:docMk/>
            <pc:sldMk cId="0" sldId="256"/>
            <ac:spMk id="2" creationId="{00000000-0000-0000-0000-000000000000}"/>
          </ac:spMkLst>
        </pc:spChg>
      </pc:sldChg>
      <pc:sldChg chg="del">
        <pc:chgData name="Khattab, Sherif" userId="c83b1e15-36f3-4f46-aceb-05aac24c545e" providerId="ADAL" clId="{DE316A4D-089D-2A40-9FA9-4724C2884636}" dt="2019-05-23T03:59:27.081" v="2" actId="2696"/>
        <pc:sldMkLst>
          <pc:docMk/>
          <pc:sldMk cId="1969176380" sldId="257"/>
        </pc:sldMkLst>
      </pc:sldChg>
      <pc:sldChg chg="del">
        <pc:chgData name="Khattab, Sherif" userId="c83b1e15-36f3-4f46-aceb-05aac24c545e" providerId="ADAL" clId="{DE316A4D-089D-2A40-9FA9-4724C2884636}" dt="2019-05-23T03:59:31.239" v="3" actId="2696"/>
        <pc:sldMkLst>
          <pc:docMk/>
          <pc:sldMk cId="978894378" sldId="266"/>
        </pc:sldMkLst>
      </pc:sldChg>
      <pc:sldChg chg="del">
        <pc:chgData name="Khattab, Sherif" userId="c83b1e15-36f3-4f46-aceb-05aac24c545e" providerId="ADAL" clId="{DE316A4D-089D-2A40-9FA9-4724C2884636}" dt="2019-05-23T03:59:34.863" v="4" actId="2696"/>
        <pc:sldMkLst>
          <pc:docMk/>
          <pc:sldMk cId="1871263980" sldId="275"/>
        </pc:sldMkLst>
      </pc:sldChg>
      <pc:sldChg chg="del">
        <pc:chgData name="Khattab, Sherif" userId="c83b1e15-36f3-4f46-aceb-05aac24c545e" providerId="ADAL" clId="{DE316A4D-089D-2A40-9FA9-4724C2884636}" dt="2019-05-23T03:59:50.802" v="5" actId="2696"/>
        <pc:sldMkLst>
          <pc:docMk/>
          <pc:sldMk cId="2119836463" sldId="283"/>
        </pc:sldMkLst>
      </pc:sldChg>
      <pc:sldChg chg="del">
        <pc:chgData name="Khattab, Sherif" userId="c83b1e15-36f3-4f46-aceb-05aac24c545e" providerId="ADAL" clId="{DE316A4D-089D-2A40-9FA9-4724C2884636}" dt="2019-05-23T03:59:50.830" v="6" actId="2696"/>
        <pc:sldMkLst>
          <pc:docMk/>
          <pc:sldMk cId="1220313734" sldId="284"/>
        </pc:sldMkLst>
      </pc:sldChg>
      <pc:sldChg chg="del">
        <pc:chgData name="Khattab, Sherif" userId="c83b1e15-36f3-4f46-aceb-05aac24c545e" providerId="ADAL" clId="{DE316A4D-089D-2A40-9FA9-4724C2884636}" dt="2019-05-23T03:59:50.853" v="7" actId="2696"/>
        <pc:sldMkLst>
          <pc:docMk/>
          <pc:sldMk cId="882805023" sldId="285"/>
        </pc:sldMkLst>
      </pc:sldChg>
      <pc:sldChg chg="del">
        <pc:chgData name="Khattab, Sherif" userId="c83b1e15-36f3-4f46-aceb-05aac24c545e" providerId="ADAL" clId="{DE316A4D-089D-2A40-9FA9-4724C2884636}" dt="2019-05-23T03:59:50.877" v="8" actId="2696"/>
        <pc:sldMkLst>
          <pc:docMk/>
          <pc:sldMk cId="561854054" sldId="287"/>
        </pc:sldMkLst>
      </pc:sldChg>
      <pc:sldChg chg="del">
        <pc:chgData name="Khattab, Sherif" userId="c83b1e15-36f3-4f46-aceb-05aac24c545e" providerId="ADAL" clId="{DE316A4D-089D-2A40-9FA9-4724C2884636}" dt="2019-05-23T03:59:50.893" v="9" actId="2696"/>
        <pc:sldMkLst>
          <pc:docMk/>
          <pc:sldMk cId="1121912213" sldId="288"/>
        </pc:sldMkLst>
      </pc:sldChg>
      <pc:sldChg chg="del">
        <pc:chgData name="Khattab, Sherif" userId="c83b1e15-36f3-4f46-aceb-05aac24c545e" providerId="ADAL" clId="{DE316A4D-089D-2A40-9FA9-4724C2884636}" dt="2019-05-23T03:59:50.912" v="10" actId="2696"/>
        <pc:sldMkLst>
          <pc:docMk/>
          <pc:sldMk cId="2123485087" sldId="289"/>
        </pc:sldMkLst>
      </pc:sldChg>
      <pc:sldChg chg="del">
        <pc:chgData name="Khattab, Sherif" userId="c83b1e15-36f3-4f46-aceb-05aac24c545e" providerId="ADAL" clId="{DE316A4D-089D-2A40-9FA9-4724C2884636}" dt="2019-05-23T03:59:50.929" v="11" actId="2696"/>
        <pc:sldMkLst>
          <pc:docMk/>
          <pc:sldMk cId="1071549106" sldId="290"/>
        </pc:sldMkLst>
      </pc:sldChg>
      <pc:sldChg chg="del">
        <pc:chgData name="Khattab, Sherif" userId="c83b1e15-36f3-4f46-aceb-05aac24c545e" providerId="ADAL" clId="{DE316A4D-089D-2A40-9FA9-4724C2884636}" dt="2019-05-23T03:59:50.947" v="12" actId="2696"/>
        <pc:sldMkLst>
          <pc:docMk/>
          <pc:sldMk cId="622828641" sldId="291"/>
        </pc:sldMkLst>
      </pc:sldChg>
      <pc:sldChg chg="del">
        <pc:chgData name="Khattab, Sherif" userId="c83b1e15-36f3-4f46-aceb-05aac24c545e" providerId="ADAL" clId="{DE316A4D-089D-2A40-9FA9-4724C2884636}" dt="2019-05-23T03:59:50.968" v="13" actId="2696"/>
        <pc:sldMkLst>
          <pc:docMk/>
          <pc:sldMk cId="1781024462" sldId="292"/>
        </pc:sldMkLst>
      </pc:sldChg>
      <pc:sldChg chg="del">
        <pc:chgData name="Khattab, Sherif" userId="c83b1e15-36f3-4f46-aceb-05aac24c545e" providerId="ADAL" clId="{DE316A4D-089D-2A40-9FA9-4724C2884636}" dt="2019-05-23T03:59:50.988" v="14" actId="2696"/>
        <pc:sldMkLst>
          <pc:docMk/>
          <pc:sldMk cId="64306115" sldId="295"/>
        </pc:sldMkLst>
      </pc:sldChg>
      <pc:sldChg chg="del">
        <pc:chgData name="Khattab, Sherif" userId="c83b1e15-36f3-4f46-aceb-05aac24c545e" providerId="ADAL" clId="{DE316A4D-089D-2A40-9FA9-4724C2884636}" dt="2019-05-23T03:59:51.007" v="15" actId="2696"/>
        <pc:sldMkLst>
          <pc:docMk/>
          <pc:sldMk cId="281707087" sldId="296"/>
        </pc:sldMkLst>
      </pc:sldChg>
      <pc:sldChg chg="del">
        <pc:chgData name="Khattab, Sherif" userId="c83b1e15-36f3-4f46-aceb-05aac24c545e" providerId="ADAL" clId="{DE316A4D-089D-2A40-9FA9-4724C2884636}" dt="2019-05-23T03:59:51.028" v="16" actId="2696"/>
        <pc:sldMkLst>
          <pc:docMk/>
          <pc:sldMk cId="275381494" sldId="297"/>
        </pc:sldMkLst>
      </pc:sldChg>
      <pc:sldChg chg="del">
        <pc:chgData name="Khattab, Sherif" userId="c83b1e15-36f3-4f46-aceb-05aac24c545e" providerId="ADAL" clId="{DE316A4D-089D-2A40-9FA9-4724C2884636}" dt="2019-05-23T03:59:51.054" v="17" actId="2696"/>
        <pc:sldMkLst>
          <pc:docMk/>
          <pc:sldMk cId="1323538422" sldId="298"/>
        </pc:sldMkLst>
      </pc:sldChg>
      <pc:sldChg chg="del">
        <pc:chgData name="Khattab, Sherif" userId="c83b1e15-36f3-4f46-aceb-05aac24c545e" providerId="ADAL" clId="{DE316A4D-089D-2A40-9FA9-4724C2884636}" dt="2019-05-23T03:59:51.076" v="18" actId="2696"/>
        <pc:sldMkLst>
          <pc:docMk/>
          <pc:sldMk cId="1186219626" sldId="299"/>
        </pc:sldMkLst>
      </pc:sldChg>
      <pc:sldChg chg="del">
        <pc:chgData name="Khattab, Sherif" userId="c83b1e15-36f3-4f46-aceb-05aac24c545e" providerId="ADAL" clId="{DE316A4D-089D-2A40-9FA9-4724C2884636}" dt="2019-05-23T03:59:51.094" v="19" actId="2696"/>
        <pc:sldMkLst>
          <pc:docMk/>
          <pc:sldMk cId="1838361739" sldId="300"/>
        </pc:sldMkLst>
      </pc:sldChg>
      <pc:sldChg chg="del">
        <pc:chgData name="Khattab, Sherif" userId="c83b1e15-36f3-4f46-aceb-05aac24c545e" providerId="ADAL" clId="{DE316A4D-089D-2A40-9FA9-4724C2884636}" dt="2019-05-23T03:59:51.121" v="20" actId="2696"/>
        <pc:sldMkLst>
          <pc:docMk/>
          <pc:sldMk cId="2051028719" sldId="301"/>
        </pc:sldMkLst>
      </pc:sldChg>
      <pc:sldChg chg="del">
        <pc:chgData name="Khattab, Sherif" userId="c83b1e15-36f3-4f46-aceb-05aac24c545e" providerId="ADAL" clId="{DE316A4D-089D-2A40-9FA9-4724C2884636}" dt="2019-05-23T03:59:51.137" v="21" actId="2696"/>
        <pc:sldMkLst>
          <pc:docMk/>
          <pc:sldMk cId="247758724" sldId="302"/>
        </pc:sldMkLst>
      </pc:sldChg>
      <pc:sldChg chg="del">
        <pc:chgData name="Khattab, Sherif" userId="c83b1e15-36f3-4f46-aceb-05aac24c545e" providerId="ADAL" clId="{DE316A4D-089D-2A40-9FA9-4724C2884636}" dt="2019-05-23T03:59:51.155" v="22" actId="2696"/>
        <pc:sldMkLst>
          <pc:docMk/>
          <pc:sldMk cId="1220341221" sldId="308"/>
        </pc:sldMkLst>
      </pc:sldChg>
      <pc:sldChg chg="del">
        <pc:chgData name="Khattab, Sherif" userId="c83b1e15-36f3-4f46-aceb-05aac24c545e" providerId="ADAL" clId="{DE316A4D-089D-2A40-9FA9-4724C2884636}" dt="2019-05-23T03:59:51.175" v="23" actId="2696"/>
        <pc:sldMkLst>
          <pc:docMk/>
          <pc:sldMk cId="7029104" sldId="310"/>
        </pc:sldMkLst>
      </pc:sldChg>
      <pc:sldChg chg="del">
        <pc:chgData name="Khattab, Sherif" userId="c83b1e15-36f3-4f46-aceb-05aac24c545e" providerId="ADAL" clId="{DE316A4D-089D-2A40-9FA9-4724C2884636}" dt="2019-05-23T03:59:51.194" v="24" actId="2696"/>
        <pc:sldMkLst>
          <pc:docMk/>
          <pc:sldMk cId="1024142779" sldId="312"/>
        </pc:sldMkLst>
      </pc:sldChg>
      <pc:sldChg chg="del">
        <pc:chgData name="Khattab, Sherif" userId="c83b1e15-36f3-4f46-aceb-05aac24c545e" providerId="ADAL" clId="{DE316A4D-089D-2A40-9FA9-4724C2884636}" dt="2019-05-23T03:59:51.209" v="25" actId="2696"/>
        <pc:sldMkLst>
          <pc:docMk/>
          <pc:sldMk cId="1916533646" sldId="313"/>
        </pc:sldMkLst>
      </pc:sldChg>
      <pc:sldChg chg="del">
        <pc:chgData name="Khattab, Sherif" userId="c83b1e15-36f3-4f46-aceb-05aac24c545e" providerId="ADAL" clId="{DE316A4D-089D-2A40-9FA9-4724C2884636}" dt="2019-05-23T03:59:51.225" v="26" actId="2696"/>
        <pc:sldMkLst>
          <pc:docMk/>
          <pc:sldMk cId="1496362242" sldId="314"/>
        </pc:sldMkLst>
      </pc:sldChg>
      <pc:sldChg chg="del">
        <pc:chgData name="Khattab, Sherif" userId="c83b1e15-36f3-4f46-aceb-05aac24c545e" providerId="ADAL" clId="{DE316A4D-089D-2A40-9FA9-4724C2884636}" dt="2019-05-23T03:59:51.246" v="27" actId="2696"/>
        <pc:sldMkLst>
          <pc:docMk/>
          <pc:sldMk cId="1231859445" sldId="315"/>
        </pc:sldMkLst>
      </pc:sldChg>
      <pc:sldChg chg="del">
        <pc:chgData name="Khattab, Sherif" userId="c83b1e15-36f3-4f46-aceb-05aac24c545e" providerId="ADAL" clId="{DE316A4D-089D-2A40-9FA9-4724C2884636}" dt="2019-05-23T03:59:51.263" v="28" actId="2696"/>
        <pc:sldMkLst>
          <pc:docMk/>
          <pc:sldMk cId="1500164103" sldId="316"/>
        </pc:sldMkLst>
      </pc:sldChg>
      <pc:sldChg chg="del">
        <pc:chgData name="Khattab, Sherif" userId="c83b1e15-36f3-4f46-aceb-05aac24c545e" providerId="ADAL" clId="{DE316A4D-089D-2A40-9FA9-4724C2884636}" dt="2019-05-23T03:59:51.285" v="29" actId="2696"/>
        <pc:sldMkLst>
          <pc:docMk/>
          <pc:sldMk cId="2062436898" sldId="317"/>
        </pc:sldMkLst>
      </pc:sldChg>
      <pc:sldChg chg="del">
        <pc:chgData name="Khattab, Sherif" userId="c83b1e15-36f3-4f46-aceb-05aac24c545e" providerId="ADAL" clId="{DE316A4D-089D-2A40-9FA9-4724C2884636}" dt="2019-05-23T04:00:10.658" v="31" actId="2696"/>
        <pc:sldMkLst>
          <pc:docMk/>
          <pc:sldMk cId="234564799" sldId="321"/>
        </pc:sldMkLst>
      </pc:sldChg>
      <pc:sldChg chg="del">
        <pc:chgData name="Khattab, Sherif" userId="c83b1e15-36f3-4f46-aceb-05aac24c545e" providerId="ADAL" clId="{DE316A4D-089D-2A40-9FA9-4724C2884636}" dt="2019-05-23T04:00:10.675" v="32" actId="2696"/>
        <pc:sldMkLst>
          <pc:docMk/>
          <pc:sldMk cId="12771870" sldId="323"/>
        </pc:sldMkLst>
      </pc:sldChg>
      <pc:sldChg chg="del">
        <pc:chgData name="Khattab, Sherif" userId="c83b1e15-36f3-4f46-aceb-05aac24c545e" providerId="ADAL" clId="{DE316A4D-089D-2A40-9FA9-4724C2884636}" dt="2019-05-23T04:00:10.691" v="33" actId="2696"/>
        <pc:sldMkLst>
          <pc:docMk/>
          <pc:sldMk cId="1847714567" sldId="325"/>
        </pc:sldMkLst>
      </pc:sldChg>
      <pc:sldChg chg="del">
        <pc:chgData name="Khattab, Sherif" userId="c83b1e15-36f3-4f46-aceb-05aac24c545e" providerId="ADAL" clId="{DE316A4D-089D-2A40-9FA9-4724C2884636}" dt="2019-05-23T04:00:10.712" v="34" actId="2696"/>
        <pc:sldMkLst>
          <pc:docMk/>
          <pc:sldMk cId="564977494" sldId="326"/>
        </pc:sldMkLst>
      </pc:sldChg>
      <pc:sldChg chg="del">
        <pc:chgData name="Khattab, Sherif" userId="c83b1e15-36f3-4f46-aceb-05aac24c545e" providerId="ADAL" clId="{DE316A4D-089D-2A40-9FA9-4724C2884636}" dt="2019-05-23T04:00:10.730" v="35" actId="2696"/>
        <pc:sldMkLst>
          <pc:docMk/>
          <pc:sldMk cId="1957278823" sldId="327"/>
        </pc:sldMkLst>
      </pc:sldChg>
      <pc:sldChg chg="del">
        <pc:chgData name="Khattab, Sherif" userId="c83b1e15-36f3-4f46-aceb-05aac24c545e" providerId="ADAL" clId="{DE316A4D-089D-2A40-9FA9-4724C2884636}" dt="2019-05-23T04:00:10.745" v="36" actId="2696"/>
        <pc:sldMkLst>
          <pc:docMk/>
          <pc:sldMk cId="336896758" sldId="328"/>
        </pc:sldMkLst>
      </pc:sldChg>
      <pc:sldChg chg="del">
        <pc:chgData name="Khattab, Sherif" userId="c83b1e15-36f3-4f46-aceb-05aac24c545e" providerId="ADAL" clId="{DE316A4D-089D-2A40-9FA9-4724C2884636}" dt="2019-05-23T04:00:10.764" v="37" actId="2696"/>
        <pc:sldMkLst>
          <pc:docMk/>
          <pc:sldMk cId="815879604" sldId="329"/>
        </pc:sldMkLst>
      </pc:sldChg>
      <pc:sldChg chg="del">
        <pc:chgData name="Khattab, Sherif" userId="c83b1e15-36f3-4f46-aceb-05aac24c545e" providerId="ADAL" clId="{DE316A4D-089D-2A40-9FA9-4724C2884636}" dt="2019-05-23T04:00:10.782" v="38" actId="2696"/>
        <pc:sldMkLst>
          <pc:docMk/>
          <pc:sldMk cId="1076495690" sldId="330"/>
        </pc:sldMkLst>
      </pc:sldChg>
      <pc:sldChg chg="del">
        <pc:chgData name="Khattab, Sherif" userId="c83b1e15-36f3-4f46-aceb-05aac24c545e" providerId="ADAL" clId="{DE316A4D-089D-2A40-9FA9-4724C2884636}" dt="2019-05-23T04:00:10.800" v="39" actId="2696"/>
        <pc:sldMkLst>
          <pc:docMk/>
          <pc:sldMk cId="17720096" sldId="331"/>
        </pc:sldMkLst>
      </pc:sldChg>
      <pc:sldChg chg="del">
        <pc:chgData name="Khattab, Sherif" userId="c83b1e15-36f3-4f46-aceb-05aac24c545e" providerId="ADAL" clId="{DE316A4D-089D-2A40-9FA9-4724C2884636}" dt="2019-05-23T04:00:10.818" v="40" actId="2696"/>
        <pc:sldMkLst>
          <pc:docMk/>
          <pc:sldMk cId="501490190" sldId="332"/>
        </pc:sldMkLst>
      </pc:sldChg>
      <pc:sldChg chg="del">
        <pc:chgData name="Khattab, Sherif" userId="c83b1e15-36f3-4f46-aceb-05aac24c545e" providerId="ADAL" clId="{DE316A4D-089D-2A40-9FA9-4724C2884636}" dt="2019-05-23T04:00:10.831" v="41" actId="2696"/>
        <pc:sldMkLst>
          <pc:docMk/>
          <pc:sldMk cId="790480540" sldId="333"/>
        </pc:sldMkLst>
      </pc:sldChg>
      <pc:sldChg chg="del">
        <pc:chgData name="Khattab, Sherif" userId="c83b1e15-36f3-4f46-aceb-05aac24c545e" providerId="ADAL" clId="{DE316A4D-089D-2A40-9FA9-4724C2884636}" dt="2019-05-23T04:00:10.847" v="42" actId="2696"/>
        <pc:sldMkLst>
          <pc:docMk/>
          <pc:sldMk cId="1721885993" sldId="334"/>
        </pc:sldMkLst>
      </pc:sldChg>
      <pc:sldChg chg="del">
        <pc:chgData name="Khattab, Sherif" userId="c83b1e15-36f3-4f46-aceb-05aac24c545e" providerId="ADAL" clId="{DE316A4D-089D-2A40-9FA9-4724C2884636}" dt="2019-05-23T04:00:10.862" v="43" actId="2696"/>
        <pc:sldMkLst>
          <pc:docMk/>
          <pc:sldMk cId="2048526379" sldId="335"/>
        </pc:sldMkLst>
      </pc:sldChg>
      <pc:sldChg chg="del">
        <pc:chgData name="Khattab, Sherif" userId="c83b1e15-36f3-4f46-aceb-05aac24c545e" providerId="ADAL" clId="{DE316A4D-089D-2A40-9FA9-4724C2884636}" dt="2019-05-23T04:00:10.875" v="44" actId="2696"/>
        <pc:sldMkLst>
          <pc:docMk/>
          <pc:sldMk cId="1818037055" sldId="336"/>
        </pc:sldMkLst>
      </pc:sldChg>
      <pc:sldChg chg="del">
        <pc:chgData name="Khattab, Sherif" userId="c83b1e15-36f3-4f46-aceb-05aac24c545e" providerId="ADAL" clId="{DE316A4D-089D-2A40-9FA9-4724C2884636}" dt="2019-05-23T04:00:10.942" v="45" actId="2696"/>
        <pc:sldMkLst>
          <pc:docMk/>
          <pc:sldMk cId="1351453869" sldId="337"/>
        </pc:sldMkLst>
      </pc:sldChg>
      <pc:sldChg chg="del">
        <pc:chgData name="Khattab, Sherif" userId="c83b1e15-36f3-4f46-aceb-05aac24c545e" providerId="ADAL" clId="{DE316A4D-089D-2A40-9FA9-4724C2884636}" dt="2019-05-23T04:00:10.959" v="46" actId="2696"/>
        <pc:sldMkLst>
          <pc:docMk/>
          <pc:sldMk cId="299099826" sldId="344"/>
        </pc:sldMkLst>
      </pc:sldChg>
      <pc:sldChg chg="del">
        <pc:chgData name="Khattab, Sherif" userId="c83b1e15-36f3-4f46-aceb-05aac24c545e" providerId="ADAL" clId="{DE316A4D-089D-2A40-9FA9-4724C2884636}" dt="2019-05-23T04:00:10.978" v="47" actId="2696"/>
        <pc:sldMkLst>
          <pc:docMk/>
          <pc:sldMk cId="1172624611" sldId="345"/>
        </pc:sldMkLst>
      </pc:sldChg>
      <pc:sldChg chg="del">
        <pc:chgData name="Khattab, Sherif" userId="c83b1e15-36f3-4f46-aceb-05aac24c545e" providerId="ADAL" clId="{DE316A4D-089D-2A40-9FA9-4724C2884636}" dt="2019-05-23T04:00:10.995" v="48" actId="2696"/>
        <pc:sldMkLst>
          <pc:docMk/>
          <pc:sldMk cId="1402694930" sldId="346"/>
        </pc:sldMkLst>
      </pc:sldChg>
      <pc:sldChg chg="del">
        <pc:chgData name="Khattab, Sherif" userId="c83b1e15-36f3-4f46-aceb-05aac24c545e" providerId="ADAL" clId="{DE316A4D-089D-2A40-9FA9-4724C2884636}" dt="2019-05-23T04:00:11.012" v="49" actId="2696"/>
        <pc:sldMkLst>
          <pc:docMk/>
          <pc:sldMk cId="1142103534" sldId="347"/>
        </pc:sldMkLst>
      </pc:sldChg>
      <pc:sldChg chg="del">
        <pc:chgData name="Khattab, Sherif" userId="c83b1e15-36f3-4f46-aceb-05aac24c545e" providerId="ADAL" clId="{DE316A4D-089D-2A40-9FA9-4724C2884636}" dt="2019-05-23T04:00:11.027" v="50" actId="2696"/>
        <pc:sldMkLst>
          <pc:docMk/>
          <pc:sldMk cId="1487891482" sldId="348"/>
        </pc:sldMkLst>
      </pc:sldChg>
      <pc:sldChg chg="del">
        <pc:chgData name="Khattab, Sherif" userId="c83b1e15-36f3-4f46-aceb-05aac24c545e" providerId="ADAL" clId="{DE316A4D-089D-2A40-9FA9-4724C2884636}" dt="2019-05-23T04:00:11.046" v="51" actId="2696"/>
        <pc:sldMkLst>
          <pc:docMk/>
          <pc:sldMk cId="1088938428" sldId="350"/>
        </pc:sldMkLst>
      </pc:sldChg>
      <pc:sldChg chg="del">
        <pc:chgData name="Khattab, Sherif" userId="c83b1e15-36f3-4f46-aceb-05aac24c545e" providerId="ADAL" clId="{DE316A4D-089D-2A40-9FA9-4724C2884636}" dt="2019-05-23T04:00:11.061" v="52" actId="2696"/>
        <pc:sldMkLst>
          <pc:docMk/>
          <pc:sldMk cId="522303428" sldId="351"/>
        </pc:sldMkLst>
      </pc:sldChg>
      <pc:sldChg chg="del">
        <pc:chgData name="Khattab, Sherif" userId="c83b1e15-36f3-4f46-aceb-05aac24c545e" providerId="ADAL" clId="{DE316A4D-089D-2A40-9FA9-4724C2884636}" dt="2019-05-23T04:00:11.078" v="53" actId="2696"/>
        <pc:sldMkLst>
          <pc:docMk/>
          <pc:sldMk cId="1414576433" sldId="352"/>
        </pc:sldMkLst>
      </pc:sldChg>
      <pc:sldChg chg="del">
        <pc:chgData name="Khattab, Sherif" userId="c83b1e15-36f3-4f46-aceb-05aac24c545e" providerId="ADAL" clId="{DE316A4D-089D-2A40-9FA9-4724C2884636}" dt="2019-05-23T04:00:11.097" v="54" actId="2696"/>
        <pc:sldMkLst>
          <pc:docMk/>
          <pc:sldMk cId="335586832" sldId="353"/>
        </pc:sldMkLst>
      </pc:sldChg>
      <pc:sldChg chg="del">
        <pc:chgData name="Khattab, Sherif" userId="c83b1e15-36f3-4f46-aceb-05aac24c545e" providerId="ADAL" clId="{DE316A4D-089D-2A40-9FA9-4724C2884636}" dt="2019-05-23T04:00:11.116" v="55" actId="2696"/>
        <pc:sldMkLst>
          <pc:docMk/>
          <pc:sldMk cId="1312654365" sldId="354"/>
        </pc:sldMkLst>
      </pc:sldChg>
      <pc:sldChg chg="del">
        <pc:chgData name="Khattab, Sherif" userId="c83b1e15-36f3-4f46-aceb-05aac24c545e" providerId="ADAL" clId="{DE316A4D-089D-2A40-9FA9-4724C2884636}" dt="2019-05-23T04:00:11.135" v="56" actId="2696"/>
        <pc:sldMkLst>
          <pc:docMk/>
          <pc:sldMk cId="1650496688" sldId="355"/>
        </pc:sldMkLst>
      </pc:sldChg>
      <pc:sldChg chg="del">
        <pc:chgData name="Khattab, Sherif" userId="c83b1e15-36f3-4f46-aceb-05aac24c545e" providerId="ADAL" clId="{DE316A4D-089D-2A40-9FA9-4724C2884636}" dt="2019-05-23T04:00:11.151" v="57" actId="2696"/>
        <pc:sldMkLst>
          <pc:docMk/>
          <pc:sldMk cId="1454150411" sldId="356"/>
        </pc:sldMkLst>
      </pc:sldChg>
      <pc:sldChg chg="del">
        <pc:chgData name="Khattab, Sherif" userId="c83b1e15-36f3-4f46-aceb-05aac24c545e" providerId="ADAL" clId="{DE316A4D-089D-2A40-9FA9-4724C2884636}" dt="2019-05-23T04:00:11.168" v="58" actId="2696"/>
        <pc:sldMkLst>
          <pc:docMk/>
          <pc:sldMk cId="101929529" sldId="360"/>
        </pc:sldMkLst>
      </pc:sldChg>
      <pc:sldChg chg="del">
        <pc:chgData name="Khattab, Sherif" userId="c83b1e15-36f3-4f46-aceb-05aac24c545e" providerId="ADAL" clId="{DE316A4D-089D-2A40-9FA9-4724C2884636}" dt="2019-05-23T04:00:11.184" v="59" actId="2696"/>
        <pc:sldMkLst>
          <pc:docMk/>
          <pc:sldMk cId="1698948873" sldId="361"/>
        </pc:sldMkLst>
      </pc:sldChg>
      <pc:sldChg chg="del">
        <pc:chgData name="Khattab, Sherif" userId="c83b1e15-36f3-4f46-aceb-05aac24c545e" providerId="ADAL" clId="{DE316A4D-089D-2A40-9FA9-4724C2884636}" dt="2019-05-23T04:00:10.639" v="30" actId="2696"/>
        <pc:sldMkLst>
          <pc:docMk/>
          <pc:sldMk cId="1039212811" sldId="362"/>
        </pc:sldMkLst>
      </pc:sldChg>
      <pc:sldChg chg="modSp">
        <pc:chgData name="Khattab, Sherif" userId="c83b1e15-36f3-4f46-aceb-05aac24c545e" providerId="ADAL" clId="{DE316A4D-089D-2A40-9FA9-4724C2884636}" dt="2019-05-23T04:41:06.345" v="179" actId="20577"/>
        <pc:sldMkLst>
          <pc:docMk/>
          <pc:sldMk cId="2782429159" sldId="366"/>
        </pc:sldMkLst>
        <pc:spChg chg="mod">
          <ac:chgData name="Khattab, Sherif" userId="c83b1e15-36f3-4f46-aceb-05aac24c545e" providerId="ADAL" clId="{DE316A4D-089D-2A40-9FA9-4724C2884636}" dt="2019-05-23T04:41:06.345" v="179" actId="20577"/>
          <ac:spMkLst>
            <pc:docMk/>
            <pc:sldMk cId="2782429159" sldId="366"/>
            <ac:spMk id="95235" creationId="{2B3AF23D-100F-A945-8AE4-C62D08FB4EFF}"/>
          </ac:spMkLst>
        </pc:spChg>
      </pc:sldChg>
      <pc:sldChg chg="modSp">
        <pc:chgData name="Khattab, Sherif" userId="c83b1e15-36f3-4f46-aceb-05aac24c545e" providerId="ADAL" clId="{DE316A4D-089D-2A40-9FA9-4724C2884636}" dt="2019-05-23T04:06:27.051" v="169" actId="20577"/>
        <pc:sldMkLst>
          <pc:docMk/>
          <pc:sldMk cId="1542066946" sldId="374"/>
        </pc:sldMkLst>
        <pc:spChg chg="mod">
          <ac:chgData name="Khattab, Sherif" userId="c83b1e15-36f3-4f46-aceb-05aac24c545e" providerId="ADAL" clId="{DE316A4D-089D-2A40-9FA9-4724C2884636}" dt="2019-05-23T04:06:27.051" v="169" actId="20577"/>
          <ac:spMkLst>
            <pc:docMk/>
            <pc:sldMk cId="1542066946" sldId="374"/>
            <ac:spMk id="105475" creationId="{B2EA02B2-FF2F-E840-9115-9F46B908CC54}"/>
          </ac:spMkLst>
        </pc:spChg>
      </pc:sldChg>
      <pc:sldChg chg="add">
        <pc:chgData name="Khattab, Sherif" userId="c83b1e15-36f3-4f46-aceb-05aac24c545e" providerId="ADAL" clId="{DE316A4D-089D-2A40-9FA9-4724C2884636}" dt="2019-05-23T05:43:41.544" v="183"/>
        <pc:sldMkLst>
          <pc:docMk/>
          <pc:sldMk cId="583513582" sldId="377"/>
        </pc:sldMkLst>
      </pc:sldChg>
      <pc:sldChg chg="modSp del">
        <pc:chgData name="Khattab, Sherif" userId="c83b1e15-36f3-4f46-aceb-05aac24c545e" providerId="ADAL" clId="{DE316A4D-089D-2A40-9FA9-4724C2884636}" dt="2019-05-23T05:43:32.974" v="182" actId="2696"/>
        <pc:sldMkLst>
          <pc:docMk/>
          <pc:sldMk cId="1942139729" sldId="377"/>
        </pc:sldMkLst>
        <pc:spChg chg="mod">
          <ac:chgData name="Khattab, Sherif" userId="c83b1e15-36f3-4f46-aceb-05aac24c545e" providerId="ADAL" clId="{DE316A4D-089D-2A40-9FA9-4724C2884636}" dt="2019-05-23T05:40:47.295" v="181" actId="20577"/>
          <ac:spMkLst>
            <pc:docMk/>
            <pc:sldMk cId="1942139729" sldId="377"/>
            <ac:spMk id="114694" creationId="{BBDAC104-BD98-9A47-A516-EE144AE2C4FF}"/>
          </ac:spMkLst>
        </pc:spChg>
      </pc:sldChg>
    </pc:docChg>
  </pc:docChgLst>
  <pc:docChgLst>
    <pc:chgData name="Khattab, Sherif" userId="c83b1e15-36f3-4f46-aceb-05aac24c545e" providerId="ADAL" clId="{00771379-563B-405F-813C-A6D6F2B0CDAD}"/>
    <pc:docChg chg="modSld">
      <pc:chgData name="Khattab, Sherif" userId="c83b1e15-36f3-4f46-aceb-05aac24c545e" providerId="ADAL" clId="{00771379-563B-405F-813C-A6D6F2B0CDAD}" dt="2020-09-08T04:21:57.867" v="3" actId="20577"/>
      <pc:docMkLst>
        <pc:docMk/>
      </pc:docMkLst>
      <pc:sldChg chg="modSp mod">
        <pc:chgData name="Khattab, Sherif" userId="c83b1e15-36f3-4f46-aceb-05aac24c545e" providerId="ADAL" clId="{00771379-563B-405F-813C-A6D6F2B0CDAD}" dt="2020-09-08T04:21:57.867" v="3" actId="20577"/>
        <pc:sldMkLst>
          <pc:docMk/>
          <pc:sldMk cId="1330366002" sldId="454"/>
        </pc:sldMkLst>
        <pc:spChg chg="mod">
          <ac:chgData name="Khattab, Sherif" userId="c83b1e15-36f3-4f46-aceb-05aac24c545e" providerId="ADAL" clId="{00771379-563B-405F-813C-A6D6F2B0CDAD}" dt="2020-09-08T04:21:57.867" v="3" actId="20577"/>
          <ac:spMkLst>
            <pc:docMk/>
            <pc:sldMk cId="1330366002" sldId="454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jpe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6" name="AutoShape 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7" name="AutoShape 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8" name="AutoShape 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79" name="AutoShape 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0" name="AutoShape 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1" name="AutoShape 9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2" name="AutoShape 10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3" name="AutoShape 1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4" name="AutoShape 1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5" name="AutoShape 13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6" name="AutoShape 14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7" name="AutoShape 15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8" name="AutoShape 16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89" name="AutoShape 17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090" name="AutoShape 18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0500" name="Rectangle 1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4999038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092" name="Rectangle 20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188075" cy="45005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93" name="Rectangle 21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4" name="Rectangle 22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5" name="Rectangle 23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6000"/>
              </a:lnSpc>
              <a:buFont typeface="Times New Roman" pitchFamily="16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cs typeface="Arial Unicode MS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96" name="Rectangle 24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43275" cy="4826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anose="020206030504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</a:lstStyle>
          <a:p>
            <a:fld id="{6BBF61AC-9675-4DE0-97B3-F33B7A218B95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4"/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/>
            <a:fld id="{6F003013-6B68-4C51-B3BB-0B7EAE6BB7DE}" type="slidenum">
              <a:rPr lang="en-GB" altLang="en-US">
                <a:solidFill>
                  <a:srgbClr val="000000"/>
                </a:solidFill>
                <a:latin typeface="Times New Roman" panose="02020603050405020304" pitchFamily="18" charset="0"/>
                <a:cs typeface="Arial Unicode MS" panose="020B0604020202020204" pitchFamily="34" charset="-128"/>
              </a:rPr>
              <a:pPr eaLnBrk="1"/>
              <a:t>1</a:t>
            </a:fld>
            <a:endParaRPr lang="en-GB" altLang="en-US">
              <a:solidFill>
                <a:srgbClr val="000000"/>
              </a:solidFill>
              <a:latin typeface="Times New Roman" panose="02020603050405020304" pitchFamily="18" charset="0"/>
              <a:cs typeface="Arial Unicode MS" panose="020B0604020202020204" pitchFamily="34" charset="-128"/>
            </a:endParaRPr>
          </a:p>
        </p:txBody>
      </p:sp>
      <p:sp>
        <p:nvSpPr>
          <p:cNvPr id="21507" name="Text Box 1"/>
          <p:cNvSpPr txBox="1">
            <a:spLocks noChangeArrowheads="1"/>
          </p:cNvSpPr>
          <p:nvPr/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altLang="en-US"/>
          </a:p>
        </p:txBody>
      </p:sp>
      <p:sp>
        <p:nvSpPr>
          <p:cNvPr id="21508" name="Rectangle 2"/>
          <p:cNvSpPr>
            <a:spLocks noGrp="1" noChangeArrowheads="1"/>
          </p:cNvSpPr>
          <p:nvPr>
            <p:ph type="body"/>
          </p:nvPr>
        </p:nvSpPr>
        <p:spPr>
          <a:xfrm>
            <a:off x="777875" y="4776788"/>
            <a:ext cx="6189663" cy="450215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663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703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4882ED1D-1A59-49BC-8BC4-785D607B843F}" type="slidenum">
              <a:rPr lang="en-US" altLang="en-US">
                <a:latin typeface="Times New Roman" panose="02020603050405020304" pitchFamily="18" charset="0"/>
              </a:rPr>
              <a:pPr/>
              <a:t>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489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AFD9AF1-8C2A-49AA-96C7-5ACC379042C0}" type="slidenum">
              <a:rPr lang="en-US" altLang="en-US">
                <a:latin typeface="Times New Roman" panose="02020603050405020304" pitchFamily="18" charset="0"/>
              </a:rPr>
              <a:pPr/>
              <a:t>6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232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56DFFB9A-377B-4D7C-BFA9-36F44B2B2256}" type="slidenum">
              <a:rPr lang="en-US" altLang="en-US">
                <a:latin typeface="Times New Roman" panose="02020603050405020304" pitchFamily="18" charset="0"/>
              </a:rPr>
              <a:pPr/>
              <a:t>7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343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2855164-7987-4400-9A53-59CDF9BB0292}" type="slidenum">
              <a:rPr lang="en-US" altLang="en-US">
                <a:latin typeface="Times New Roman" panose="02020603050405020304" pitchFamily="18" charset="0"/>
              </a:rPr>
              <a:pPr/>
              <a:t>8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2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732E6708-9588-41DA-83FB-3AC7E54B19AE}" type="slidenum">
              <a:rPr lang="en-US" altLang="en-US">
                <a:latin typeface="Times New Roman" panose="02020603050405020304" pitchFamily="18" charset="0"/>
              </a:rPr>
              <a:pPr/>
              <a:t>10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7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853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3925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37D6AD9C-E09D-4F9C-82D0-2797CCDADE33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 Unicode MS" panose="020B0604020202020204" pitchFamily="34" charset="-128"/>
              </a:rPr>
              <a:pPr marL="0" marR="0" lvl="0" indent="0" algn="r" defTabSz="923925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13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653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r" defTabSz="923925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/>
            </a:pPr>
            <a:fld id="{89046724-35FC-41CF-85CE-A7F441DB2398}" type="slidenum">
              <a:rPr kumimoji="0" lang="en-US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MS PGothic" panose="020B0600070205080204" pitchFamily="34" charset="-128"/>
                <a:cs typeface="Arial Unicode MS" panose="020B0604020202020204" pitchFamily="34" charset="-128"/>
              </a:rPr>
              <a:pPr marL="0" marR="0" lvl="0" indent="0" algn="r" defTabSz="923925" rtl="0" eaLnBrk="1" fontAlgn="base" latinLnBrk="0" hangingPunct="0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  <a:defRPr/>
              </a:pPr>
              <a:t>14</a:t>
            </a:fld>
            <a:endParaRPr kumimoji="0" lang="en-US" alt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MS PGothic" panose="020B060007020508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8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6756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347913"/>
            <a:ext cx="10080626" cy="1620837"/>
          </a:xfrm>
          <a:solidFill>
            <a:srgbClr val="00246C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 1550 – Operating Systems – Sherif Khattab</a:t>
            </a:r>
            <a:endParaRPr lang="en-GB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796A22-1B43-48CB-B54A-DABBAF976B10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dt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79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2225"/>
            <a:ext cx="10096297" cy="736600"/>
          </a:xfrm>
          <a:solidFill>
            <a:srgbClr val="004F9E"/>
          </a:solidFill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14375"/>
            <a:ext cx="10096296" cy="6567487"/>
          </a:xfrm>
        </p:spPr>
        <p:txBody>
          <a:bodyPr>
            <a:normAutofit/>
          </a:bodyPr>
          <a:lstStyle>
            <a:lvl1pPr marL="457200" indent="-457200">
              <a:buFont typeface="Arial" charset="0"/>
              <a:buChar char="•"/>
              <a:defRPr/>
            </a:lvl1pPr>
            <a:lvl2pPr marL="914400" indent="-457200">
              <a:buFont typeface="Arial" charset="0"/>
              <a:buChar char="•"/>
              <a:defRPr/>
            </a:lvl2pPr>
            <a:lvl3pPr marL="1257300" indent="-342900">
              <a:buFont typeface="Arial" charset="0"/>
              <a:buChar char="•"/>
              <a:defRPr/>
            </a:lvl3pPr>
            <a:lvl4pPr marL="1714500" indent="-342900">
              <a:buFont typeface="Arial" charset="0"/>
              <a:buChar char="•"/>
              <a:defRPr/>
            </a:lvl4pPr>
            <a:lvl5pPr marL="2171700" indent="-342900">
              <a:buFont typeface="Arial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>
          <a:xfrm>
            <a:off x="2808288" y="7260997"/>
            <a:ext cx="4608512" cy="498475"/>
          </a:xfrm>
        </p:spPr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>
          <a:xfrm>
            <a:off x="7716838" y="7309077"/>
            <a:ext cx="2316162" cy="501650"/>
          </a:xfrm>
        </p:spPr>
        <p:txBody>
          <a:bodyPr/>
          <a:lstStyle/>
          <a:p>
            <a:fld id="{65E435D9-63B0-4660-8D04-E83F5E2CA2AE}" type="slidenum">
              <a:rPr lang="en-GB" altLang="en-US" smtClean="0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5952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00806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-1" y="723900"/>
            <a:ext cx="10080625" cy="655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</a:t>
            </a:r>
          </a:p>
          <a:p>
            <a:pPr lvl="4"/>
            <a:r>
              <a:rPr lang="en-GB" altLang="en-US"/>
              <a:t>Eighth Outline Level</a:t>
            </a:r>
          </a:p>
          <a:p>
            <a:pPr lvl="4"/>
            <a:r>
              <a:rPr lang="en-GB" altLang="en-US"/>
              <a:t>Ninth Outline Level</a:t>
            </a:r>
          </a:p>
        </p:txBody>
      </p:sp>
      <p:sp>
        <p:nvSpPr>
          <p:cNvPr id="2" name="Rectangle 3"/>
          <p:cNvSpPr>
            <a:spLocks noGrp="1" noChangeArrowheads="1"/>
          </p:cNvSpPr>
          <p:nvPr>
            <p:ph type="ftr"/>
          </p:nvPr>
        </p:nvSpPr>
        <p:spPr bwMode="auto">
          <a:xfrm>
            <a:off x="2808288" y="7326313"/>
            <a:ext cx="4608512" cy="49847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6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pitchFamily="16" charset="0"/>
                <a:cs typeface="Arial" charset="0"/>
              </a:defRPr>
            </a:lvl1pPr>
          </a:lstStyle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sldNum"/>
          </p:nvPr>
        </p:nvSpPr>
        <p:spPr bwMode="auto">
          <a:xfrm>
            <a:off x="7716838" y="7319963"/>
            <a:ext cx="2316162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6000"/>
              </a:lnSpc>
              <a:defRPr sz="14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</a:lstStyle>
          <a:p>
            <a:fld id="{65E435D9-63B0-4660-8D04-E83F5E2CA2AE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1032" name="Rectangle 8"/>
          <p:cNvSpPr>
            <a:spLocks noGrp="1" noChangeArrowheads="1"/>
          </p:cNvSpPr>
          <p:nvPr>
            <p:ph type="dt"/>
          </p:nvPr>
        </p:nvSpPr>
        <p:spPr bwMode="auto">
          <a:xfrm>
            <a:off x="19049" y="7358063"/>
            <a:ext cx="2316163" cy="501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84000"/>
              </a:lnSpc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hf sldNum="0" hdr="0" dt="0"/>
  <p:txStyles>
    <p:titleStyle>
      <a:lvl1pPr algn="ctr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2pPr>
      <a:lvl3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3pPr>
      <a:lvl4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4pPr>
      <a:lvl5pPr algn="l" defTabSz="457200" rtl="0" eaLnBrk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charset="0"/>
          <a:cs typeface="Arial" charset="0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4400">
          <a:solidFill>
            <a:srgbClr val="000000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anose="02020603050405020304" pitchFamily="18" charset="0"/>
        <a:defRPr sz="2800">
          <a:solidFill>
            <a:srgbClr val="000000"/>
          </a:solidFill>
          <a:latin typeface="+mn-lt"/>
          <a:cs typeface="+mn-cs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anose="02020603050405020304" pitchFamily="18" charset="0"/>
        <a:defRPr sz="2400">
          <a:solidFill>
            <a:srgbClr val="000000"/>
          </a:solidFill>
          <a:latin typeface="+mn-lt"/>
          <a:cs typeface="+mn-cs"/>
        </a:defRPr>
      </a:lvl3pPr>
      <a:lvl4pPr marL="1600200" indent="-228600" algn="l" defTabSz="457200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4pPr>
      <a:lvl5pPr marL="2057400" indent="-228600" algn="l" defTabSz="457200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anose="02020603050405020304" pitchFamily="18" charset="0"/>
        <a:defRPr sz="2000">
          <a:solidFill>
            <a:srgbClr val="000000"/>
          </a:solidFill>
          <a:latin typeface="+mn-lt"/>
          <a:cs typeface="+mn-cs"/>
        </a:defRPr>
      </a:lvl5pPr>
      <a:lvl6pPr marL="25146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57200" rtl="0" fontAlgn="base" hangingPunct="0">
        <a:lnSpc>
          <a:spcPct val="69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236511"/>
            <a:ext cx="10080625" cy="1520177"/>
          </a:xfrm>
          <a:solidFill>
            <a:srgbClr val="024E9D"/>
          </a:solidFill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Introduction to Operating Systems</a:t>
            </a:r>
            <a:br>
              <a:rPr lang="en-US" sz="3600">
                <a:solidFill>
                  <a:srgbClr val="FCB818"/>
                </a:solidFill>
                <a:latin typeface="Helvetica" pitchFamily="2" charset="0"/>
              </a:rPr>
            </a:br>
            <a:r>
              <a:rPr lang="en-US" sz="3600">
                <a:solidFill>
                  <a:srgbClr val="FCB818"/>
                </a:solidFill>
                <a:latin typeface="Helvetica" pitchFamily="2" charset="0"/>
              </a:rPr>
              <a:t>CS 1550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50" y="4283074"/>
            <a:ext cx="9791700" cy="2689225"/>
          </a:xfrm>
        </p:spPr>
        <p:txBody>
          <a:bodyPr>
            <a:normAutofit/>
          </a:bodyPr>
          <a:lstStyle/>
          <a:p>
            <a:r>
              <a:rPr lang="en-US"/>
              <a:t>Spring 2023</a:t>
            </a:r>
          </a:p>
          <a:p>
            <a:pPr eaLnBrk="1">
              <a:lnSpc>
                <a:spcPct val="92000"/>
              </a:lnSpc>
            </a:pPr>
            <a:r>
              <a:rPr lang="en-GB" altLang="en-US" sz="4000"/>
              <a:t>Sherif Khattab</a:t>
            </a:r>
          </a:p>
          <a:p>
            <a:pPr eaLnBrk="1">
              <a:lnSpc>
                <a:spcPct val="92000"/>
              </a:lnSpc>
            </a:pPr>
            <a:r>
              <a:rPr lang="en-GB" altLang="en-US"/>
              <a:t>ksm73@pitt.edu</a:t>
            </a:r>
          </a:p>
        </p:txBody>
      </p:sp>
      <p:sp>
        <p:nvSpPr>
          <p:cNvPr id="4" name="Rectangle 3"/>
          <p:cNvSpPr/>
          <p:nvPr/>
        </p:nvSpPr>
        <p:spPr>
          <a:xfrm>
            <a:off x="1588" y="7011055"/>
            <a:ext cx="10079037" cy="34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2000"/>
              </a:lnSpc>
            </a:pPr>
            <a:r>
              <a:rPr lang="en-GB" altLang="en-US">
                <a:solidFill>
                  <a:schemeClr val="tx1"/>
                </a:solidFill>
              </a:rPr>
              <a:t>(Some slides are from </a:t>
            </a:r>
            <a:r>
              <a:rPr lang="en-US" altLang="en-US" b="1" err="1">
                <a:solidFill>
                  <a:schemeClr val="tx1"/>
                </a:solidFill>
                <a:latin typeface="Helvetica" pitchFamily="-84" charset="0"/>
              </a:rPr>
              <a:t>S</a:t>
            </a:r>
            <a:r>
              <a:rPr lang="en-US" b="1" err="1">
                <a:solidFill>
                  <a:schemeClr val="tx1"/>
                </a:solidFill>
                <a:latin typeface="Helvetica" pitchFamily="-84" charset="0"/>
              </a:rPr>
              <a:t>ilberschatz</a:t>
            </a:r>
            <a:r>
              <a:rPr lang="en-US" b="1">
                <a:solidFill>
                  <a:schemeClr val="tx1"/>
                </a:solidFill>
                <a:latin typeface="Helvetica" pitchFamily="-84" charset="0"/>
              </a:rPr>
              <a:t>, Galvin and Gagne ©2013)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5337C4B-56D9-CA45-A58A-0DDC8D50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3590" y="43178"/>
            <a:ext cx="100806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DAB396-41D6-4B4E-AA4E-B2F810803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25" y="201474"/>
            <a:ext cx="5619750" cy="1733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20398AB-8722-3A5A-AAD3-7A944C571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0" y="3964453"/>
            <a:ext cx="2349500" cy="234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3660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Parameter Passing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Three general methods used to pass parameters to the OS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Simplest:  pass the parameters in registers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 In some cases, may be more parameters than registers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Parameters stored in a block</a:t>
            </a:r>
            <a:r>
              <a:rPr lang="en-US" altLang="en-US" i="1"/>
              <a:t>, </a:t>
            </a:r>
            <a:r>
              <a:rPr lang="en-US" altLang="en-US"/>
              <a:t>or table, in memory, and address of block passed as a parameter in a register 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This approach taken by Linux and Solaris</a:t>
            </a:r>
          </a:p>
          <a:p>
            <a:pPr marL="914400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Parameters placed, or </a:t>
            </a:r>
            <a:r>
              <a:rPr lang="en-US" altLang="en-US" b="1">
                <a:solidFill>
                  <a:srgbClr val="3366FF"/>
                </a:solidFill>
              </a:rPr>
              <a:t>pushed</a:t>
            </a:r>
            <a:r>
              <a:rPr lang="en-US" altLang="en-US" i="1"/>
              <a:t>, </a:t>
            </a:r>
            <a:r>
              <a:rPr lang="en-US" altLang="en-US"/>
              <a:t>onto the </a:t>
            </a:r>
            <a:r>
              <a:rPr lang="en-US" altLang="en-US" b="1">
                <a:solidFill>
                  <a:srgbClr val="3366FF"/>
                </a:solidFill>
              </a:rPr>
              <a:t>stack</a:t>
            </a:r>
            <a:r>
              <a:rPr lang="en-US" altLang="en-US" i="1"/>
              <a:t> </a:t>
            </a:r>
            <a:r>
              <a:rPr lang="en-US" altLang="en-US"/>
              <a:t>by the program and </a:t>
            </a:r>
            <a:r>
              <a:rPr lang="en-US" altLang="en-US" b="1">
                <a:solidFill>
                  <a:srgbClr val="3366FF"/>
                </a:solidFill>
              </a:rPr>
              <a:t>popped</a:t>
            </a:r>
            <a:r>
              <a:rPr lang="en-US" altLang="en-US" i="1"/>
              <a:t> </a:t>
            </a:r>
            <a:r>
              <a:rPr lang="en-US" altLang="en-US"/>
              <a:t>off the stack by the operating system</a:t>
            </a:r>
          </a:p>
          <a:p>
            <a:pPr lvl="2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XV6</a:t>
            </a:r>
          </a:p>
          <a:p>
            <a:pPr marL="51435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Block and stack methods do not limit the number or length of parameters being passed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860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5285A-0704-6049-ABB1-5D5553B3A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add a system call to an OS?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47E88-1E7B-364E-B670-5CE3C13BB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B04656-E4C4-FC43-8EBC-CCE015C6AB3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180710-67BE-1D46-A772-C0D082375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20784"/>
            <a:ext cx="10080625" cy="635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64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91D9-52D6-9043-860D-FB586CB3B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Xv6 Code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4887C-19BE-E246-BBEF-52CD55B51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IDT table initialization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err="1"/>
              <a:t>Syscall</a:t>
            </a:r>
            <a:r>
              <a:rPr lang="en-US"/>
              <a:t> table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How a </a:t>
            </a:r>
            <a:r>
              <a:rPr lang="en-US" err="1"/>
              <a:t>syscall</a:t>
            </a:r>
            <a:r>
              <a:rPr lang="en-US"/>
              <a:t> is invoked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err="1"/>
              <a:t>Syscall</a:t>
            </a:r>
            <a:r>
              <a:rPr lang="en-US"/>
              <a:t> implementation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Parameter passing into a </a:t>
            </a:r>
            <a:r>
              <a:rPr lang="en-US" err="1"/>
              <a:t>syscall</a:t>
            </a:r>
            <a:endParaRPr 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In Lab 1 you will add a system call to Xv6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970C68-0E52-6240-B275-B2F5F058E36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98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Traditional UNIX System Structure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6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984" y="1802422"/>
            <a:ext cx="7631422" cy="4637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4" name="TextBox 1"/>
          <p:cNvSpPr txBox="1">
            <a:spLocks noChangeArrowheads="1"/>
          </p:cNvSpPr>
          <p:nvPr/>
        </p:nvSpPr>
        <p:spPr bwMode="auto">
          <a:xfrm>
            <a:off x="1351471" y="1209199"/>
            <a:ext cx="7703169" cy="283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kumimoji="0" lang="en-US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anose="020B060403050404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Beyond simple but not fully layered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3689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Microkernel System Structure </a:t>
            </a:r>
            <a:endParaRPr lang="en-US" altLang="en-US" sz="2646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4035" name="Picture 2" descr="2_14.pdf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05" y="1450975"/>
            <a:ext cx="8906483" cy="4309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002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EA720-F5B4-463B-B14C-1970BB85B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6C52D-9A48-4683-BE7F-268D8DB7F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Lab 0 due next Friday </a:t>
            </a:r>
          </a:p>
          <a:p>
            <a:pPr lvl="1"/>
            <a:r>
              <a:rPr lang="en-US"/>
              <a:t>soft deadline; not graded; no deliverables</a:t>
            </a:r>
          </a:p>
          <a:p>
            <a:r>
              <a:rPr lang="en-US"/>
              <a:t>Homework 1 will be posted on Canvas this Friday</a:t>
            </a:r>
          </a:p>
          <a:p>
            <a:pPr lvl="1"/>
            <a:r>
              <a:rPr lang="en-US"/>
              <a:t>3 attempts</a:t>
            </a:r>
          </a:p>
          <a:p>
            <a:pPr lvl="1"/>
            <a:r>
              <a:rPr lang="en-US"/>
              <a:t>A practice homework with unlimited attempts</a:t>
            </a:r>
          </a:p>
          <a:p>
            <a:pPr lvl="2"/>
            <a:r>
              <a:rPr lang="en-US"/>
              <a:t>Special for Homework 1</a:t>
            </a:r>
          </a:p>
          <a:p>
            <a:r>
              <a:rPr lang="en-US"/>
              <a:t>Recitations start next week</a:t>
            </a:r>
          </a:p>
          <a:p>
            <a:r>
              <a:rPr lang="en-US"/>
              <a:t>VS Code setup tutorial on Piazza </a:t>
            </a:r>
          </a:p>
          <a:p>
            <a:pPr lvl="1"/>
            <a:r>
              <a:rPr lang="en-US"/>
              <a:t>(also linked from Canvas)</a:t>
            </a:r>
          </a:p>
          <a:p>
            <a:r>
              <a:rPr lang="en-US"/>
              <a:t>Draft Slides repo linked from Canvas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1509E-F3AE-471C-8BB2-E55078C4C86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36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4D05B-A2EE-054E-A1B3-A0FB24916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972F0-7AEB-7E4E-BA50-1BB02E34D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Main tasks of an operating system</a:t>
            </a:r>
          </a:p>
          <a:p>
            <a:r>
              <a:rPr lang="en-US"/>
              <a:t>System Calls</a:t>
            </a:r>
          </a:p>
          <a:p>
            <a:pPr lvl="1"/>
            <a:r>
              <a:rPr lang="en-US"/>
              <a:t>What an interrupt is</a:t>
            </a:r>
          </a:p>
          <a:p>
            <a:pPr lvl="1"/>
            <a:r>
              <a:rPr lang="en-US"/>
              <a:t>What happens when an interrupt occurs</a:t>
            </a:r>
          </a:p>
          <a:p>
            <a:pPr lvl="1"/>
            <a:r>
              <a:rPr lang="en-US"/>
              <a:t>What a system call is</a:t>
            </a:r>
          </a:p>
          <a:p>
            <a:pPr lvl="1"/>
            <a:r>
              <a:rPr lang="en-US"/>
              <a:t>How system calls implemented</a:t>
            </a:r>
          </a:p>
          <a:p>
            <a:pPr lvl="1"/>
            <a:r>
              <a:rPr lang="en-US"/>
              <a:t>Effect of OS structure on system calls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E5B808-2FD5-3D4F-B5F2-82937B733515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8838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9" name="Picture 4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9" y="1596341"/>
            <a:ext cx="9975333" cy="497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marL="0" marR="0" lvl="0" indent="0" algn="ctr" defTabSz="457200" rtl="0" eaLnBrk="1" fontAlgn="base" latinLnBrk="0" hangingPunct="0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 charset="0"/>
              </a:rPr>
              <a:t>CS 1550 – Operating Systems – Sherif Khattab</a:t>
            </a:r>
            <a:endParaRPr kumimoji="0" lang="en-GB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6" charset="0"/>
              <a:ea typeface="+mn-ea"/>
              <a:cs typeface="Arial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581BAF8-89B8-4F4E-97C7-6E09325C3A54}"/>
              </a:ext>
            </a:extLst>
          </p:cNvPr>
          <p:cNvSpPr/>
          <p:nvPr/>
        </p:nvSpPr>
        <p:spPr bwMode="auto">
          <a:xfrm>
            <a:off x="0" y="3320716"/>
            <a:ext cx="10033000" cy="360947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491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Programming interface to OS services</a:t>
            </a:r>
            <a:endParaRPr lang="en-US" altLang="en-US" sz="882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Typically written in a </a:t>
            </a:r>
            <a:r>
              <a:rPr lang="en-US" altLang="en-US">
                <a:solidFill>
                  <a:srgbClr val="FF0000"/>
                </a:solidFill>
              </a:rPr>
              <a:t>high-level language </a:t>
            </a:r>
            <a:r>
              <a:rPr lang="en-US" altLang="en-US"/>
              <a:t>(C or C++)</a:t>
            </a:r>
            <a:endParaRPr lang="en-US" altLang="en-US" sz="882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/>
              <a:t>Mostly accessed by programs via a high-level </a:t>
            </a:r>
            <a:r>
              <a:rPr lang="en-US" altLang="en-US" b="1">
                <a:solidFill>
                  <a:srgbClr val="3366FF"/>
                </a:solidFill>
              </a:rPr>
              <a:t>Application Programming Interface </a:t>
            </a:r>
            <a:r>
              <a:rPr lang="en-US" altLang="en-US" b="1">
                <a:solidFill>
                  <a:srgbClr val="000000"/>
                </a:solidFill>
              </a:rPr>
              <a:t>(</a:t>
            </a:r>
            <a:r>
              <a:rPr lang="en-US" altLang="en-US" b="1">
                <a:solidFill>
                  <a:srgbClr val="3366FF"/>
                </a:solidFill>
              </a:rPr>
              <a:t>API</a:t>
            </a:r>
            <a:r>
              <a:rPr lang="en-US" altLang="en-US" b="1">
                <a:solidFill>
                  <a:srgbClr val="000000"/>
                </a:solidFill>
              </a:rPr>
              <a:t>)</a:t>
            </a:r>
            <a:r>
              <a:rPr lang="en-US" altLang="en-US">
                <a:solidFill>
                  <a:srgbClr val="3366FF"/>
                </a:solidFill>
              </a:rPr>
              <a:t> </a:t>
            </a:r>
            <a:r>
              <a:rPr lang="en-US" altLang="en-US"/>
              <a:t>rather than direct system call use</a:t>
            </a:r>
            <a:endParaRPr lang="en-US" altLang="en-US" sz="882"/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rgbClr val="FF0000"/>
                </a:solidFill>
              </a:rPr>
              <a:t>Win32 API </a:t>
            </a:r>
            <a:r>
              <a:rPr lang="en-US" altLang="en-US"/>
              <a:t>for Windows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rgbClr val="FF0000"/>
                </a:solidFill>
              </a:rPr>
              <a:t>POSIX API </a:t>
            </a:r>
            <a:r>
              <a:rPr lang="en-US" altLang="en-US"/>
              <a:t>for POSIX-based systems (including virtually all versions of UNIX, Linux, and Mac OS X), and 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>
                <a:solidFill>
                  <a:srgbClr val="FF0000"/>
                </a:solidFill>
              </a:rPr>
              <a:t>Java API</a:t>
            </a:r>
            <a:r>
              <a:rPr lang="en-US" altLang="en-US"/>
              <a:t> for the Java virtual machine (JVM)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18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System Call Implementation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Typically, there is a number associated with each system call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Each system call has a corresponding system call implementation function (part of the OS kernel)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b="1">
                <a:solidFill>
                  <a:srgbClr val="3366FF"/>
                </a:solidFill>
              </a:rPr>
              <a:t>System-call table </a:t>
            </a:r>
            <a:r>
              <a:rPr lang="en-US" altLang="en-US"/>
              <a:t>indexed according to these numbers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/>
              <a:t>Each entry in the table contains the address of the corresponding system call implementation function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The system call interface is the ISR corresponding to the </a:t>
            </a:r>
            <a:r>
              <a:rPr lang="en-US" altLang="en-US" err="1"/>
              <a:t>syscall</a:t>
            </a:r>
            <a:r>
              <a:rPr lang="en-US" altLang="en-US"/>
              <a:t> software interrupt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/>
              <a:t>invokes the intended system call in OS kernel,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/>
              <a:t>passes arguments if needed, and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/>
              <a:t>returns status of the system call and any return values</a:t>
            </a:r>
            <a:endParaRPr lang="en-US" altLang="en-US" sz="482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/>
              <a:t>The caller need know nothing about how the system call is implemented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94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API – System Call – OS Relationship</a:t>
            </a:r>
          </a:p>
        </p:txBody>
      </p:sp>
      <p:pic>
        <p:nvPicPr>
          <p:cNvPr id="19459" name="Picture 5" descr="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54" y="976842"/>
            <a:ext cx="9574677" cy="5864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220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Standard C Library Example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 program invoking printf() library call, which calls write() system call</a:t>
            </a:r>
          </a:p>
        </p:txBody>
      </p:sp>
      <p:pic>
        <p:nvPicPr>
          <p:cNvPr id="27652" name="Picture 1" descr="Screen Shot 2012-12-01 at 1.12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129" y="1755389"/>
            <a:ext cx="5096671" cy="51529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020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48002-AA61-314D-BC80-2BD8F2A30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happens on a </a:t>
            </a:r>
            <a:r>
              <a:rPr lang="en-US" err="1"/>
              <a:t>syscall</a:t>
            </a:r>
            <a:r>
              <a:rPr lang="en-US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35360-9A14-9245-B7EF-8F36A483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2C09F9-5D4B-6B44-A3EC-28B8D5A6BCD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+mn-lt"/>
              </a:rPr>
              <a:t>CS 1550 – Operating Systems – Sherif Khattab</a:t>
            </a:r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E407F9-BC2C-084F-B1A6-DD87BC014E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64133"/>
            <a:ext cx="10080625" cy="656748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4083FDE-DD25-D141-9AD0-82E710A65781}"/>
              </a:ext>
            </a:extLst>
          </p:cNvPr>
          <p:cNvSpPr/>
          <p:nvPr/>
        </p:nvSpPr>
        <p:spPr bwMode="auto">
          <a:xfrm>
            <a:off x="8955791" y="258083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8D12D8-0110-D043-995C-A746417E446B}"/>
              </a:ext>
            </a:extLst>
          </p:cNvPr>
          <p:cNvSpPr/>
          <p:nvPr/>
        </p:nvSpPr>
        <p:spPr bwMode="auto">
          <a:xfrm>
            <a:off x="1900519" y="293463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3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8FD9C4-E665-2049-BB17-7EE6B5DD44BF}"/>
              </a:ext>
            </a:extLst>
          </p:cNvPr>
          <p:cNvSpPr/>
          <p:nvPr/>
        </p:nvSpPr>
        <p:spPr bwMode="auto">
          <a:xfrm>
            <a:off x="5378732" y="3608154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5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05CB4-67C9-8D44-8467-34DF4B8405D8}"/>
              </a:ext>
            </a:extLst>
          </p:cNvPr>
          <p:cNvSpPr/>
          <p:nvPr/>
        </p:nvSpPr>
        <p:spPr bwMode="auto">
          <a:xfrm>
            <a:off x="8480474" y="194347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7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8F19235-6571-D14B-947D-10277A76D370}"/>
              </a:ext>
            </a:extLst>
          </p:cNvPr>
          <p:cNvSpPr/>
          <p:nvPr/>
        </p:nvSpPr>
        <p:spPr bwMode="auto">
          <a:xfrm>
            <a:off x="2236697" y="3803136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4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278A93-495C-C445-9743-F34CBE35FBF0}"/>
              </a:ext>
            </a:extLst>
          </p:cNvPr>
          <p:cNvSpPr/>
          <p:nvPr/>
        </p:nvSpPr>
        <p:spPr bwMode="auto">
          <a:xfrm>
            <a:off x="8242909" y="2757020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10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5166B5A-37F6-0542-82A1-FE53457C06AC}"/>
              </a:ext>
            </a:extLst>
          </p:cNvPr>
          <p:cNvSpPr/>
          <p:nvPr/>
        </p:nvSpPr>
        <p:spPr bwMode="auto">
          <a:xfrm>
            <a:off x="3393142" y="3831959"/>
            <a:ext cx="640976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11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9FCA1A-53BB-214E-A7DA-484A416C1D91}"/>
              </a:ext>
            </a:extLst>
          </p:cNvPr>
          <p:cNvSpPr/>
          <p:nvPr/>
        </p:nvSpPr>
        <p:spPr bwMode="auto">
          <a:xfrm>
            <a:off x="2236697" y="237135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6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E6D9053-B5E7-014D-9124-650BFB8E2C4D}"/>
              </a:ext>
            </a:extLst>
          </p:cNvPr>
          <p:cNvSpPr/>
          <p:nvPr/>
        </p:nvSpPr>
        <p:spPr bwMode="auto">
          <a:xfrm>
            <a:off x="3393141" y="2371352"/>
            <a:ext cx="640977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12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B74DAA1-D1D3-094D-A6D4-6C0F65C80B13}"/>
              </a:ext>
            </a:extLst>
          </p:cNvPr>
          <p:cNvSpPr/>
          <p:nvPr/>
        </p:nvSpPr>
        <p:spPr bwMode="auto">
          <a:xfrm>
            <a:off x="1900519" y="1629522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2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DD93531-5D0E-D84A-80A6-C6103A6E8E92}"/>
              </a:ext>
            </a:extLst>
          </p:cNvPr>
          <p:cNvSpPr/>
          <p:nvPr/>
        </p:nvSpPr>
        <p:spPr bwMode="auto">
          <a:xfrm>
            <a:off x="8596829" y="3998118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8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DD9B7C7-7D31-F947-B9D1-DE7E0A552F26}"/>
              </a:ext>
            </a:extLst>
          </p:cNvPr>
          <p:cNvSpPr/>
          <p:nvPr/>
        </p:nvSpPr>
        <p:spPr bwMode="auto">
          <a:xfrm>
            <a:off x="9300474" y="4959911"/>
            <a:ext cx="403412" cy="389964"/>
          </a:xfrm>
          <a:prstGeom prst="ellips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9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1D8331-A69A-4DEE-82C0-04E9339865AD}"/>
              </a:ext>
            </a:extLst>
          </p:cNvPr>
          <p:cNvSpPr/>
          <p:nvPr/>
        </p:nvSpPr>
        <p:spPr bwMode="auto">
          <a:xfrm>
            <a:off x="9263785" y="2638975"/>
            <a:ext cx="769215" cy="292426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100" err="1">
                <a:latin typeface="Arial" charset="0"/>
                <a:cs typeface="Arial" charset="0"/>
              </a:rPr>
              <a:t>e</a:t>
            </a:r>
            <a:r>
              <a:rPr kumimoji="0" lang="en-US" sz="1100" b="0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ax</a:t>
            </a:r>
            <a:r>
              <a:rPr kumimoji="0" lang="en-US" sz="11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</a:t>
            </a:r>
            <a:r>
              <a:rPr lang="en-US" sz="1100">
                <a:latin typeface="Arial" charset="0"/>
                <a:cs typeface="Arial" charset="0"/>
              </a:rPr>
              <a:t>&lt;-- 1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29B52FE-2780-49F0-9C88-A70CE0E108D6}"/>
              </a:ext>
            </a:extLst>
          </p:cNvPr>
          <p:cNvSpPr/>
          <p:nvPr/>
        </p:nvSpPr>
        <p:spPr bwMode="auto">
          <a:xfrm>
            <a:off x="3061269" y="1812386"/>
            <a:ext cx="331872" cy="262172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2000">
                <a:latin typeface="Arial" charset="0"/>
                <a:cs typeface="Arial" charset="0"/>
              </a:rPr>
              <a:t>1</a:t>
            </a:r>
            <a:endParaRPr kumimoji="0" lang="en-US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4363941-E39A-4627-B7F3-4F12EB886127}"/>
              </a:ext>
            </a:extLst>
          </p:cNvPr>
          <p:cNvSpPr/>
          <p:nvPr/>
        </p:nvSpPr>
        <p:spPr bwMode="auto">
          <a:xfrm>
            <a:off x="9265025" y="2951056"/>
            <a:ext cx="767975" cy="241300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69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sz="1800">
                <a:latin typeface="Arial" charset="0"/>
                <a:cs typeface="Arial" charset="0"/>
              </a:rPr>
              <a:t>i</a:t>
            </a: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nt 64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F1509DA-5753-5F89-8579-C6388FB1B6B7}"/>
              </a:ext>
            </a:extLst>
          </p:cNvPr>
          <p:cNvSpPr/>
          <p:nvPr/>
        </p:nvSpPr>
        <p:spPr bwMode="auto">
          <a:xfrm>
            <a:off x="1521347" y="5868952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Assumptions</a:t>
            </a:r>
          </a:p>
          <a:p>
            <a:pPr marL="342900" marR="0" indent="-342900" algn="l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AutoNum type="arabicPeriod"/>
              <a:tabLst/>
            </a:pPr>
            <a:r>
              <a:rPr lang="en-US">
                <a:latin typeface="Arial" charset="0"/>
                <a:cs typeface="Arial" charset="0"/>
              </a:rPr>
              <a:t>The interrupt number for system calls is 64</a:t>
            </a:r>
          </a:p>
          <a:p>
            <a:pPr marL="342900" marR="0" indent="-342900" algn="l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AutoNum type="arabicPeriod"/>
              <a:tabLst/>
            </a:pPr>
            <a:r>
              <a:rPr lang="en-US">
                <a:latin typeface="Arial" charset="0"/>
                <a:cs typeface="Arial" charset="0"/>
              </a:rPr>
              <a:t>The system call number for writing to screen is 1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544A5A3-4092-1C9E-BD76-E2BD3A49DCAC}"/>
              </a:ext>
            </a:extLst>
          </p:cNvPr>
          <p:cNvSpPr/>
          <p:nvPr/>
        </p:nvSpPr>
        <p:spPr bwMode="auto">
          <a:xfrm>
            <a:off x="1529183" y="5859097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An application wants to display a message on the screen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85EAB5A-9F8C-5231-00D1-B0AA1F76D80C}"/>
              </a:ext>
            </a:extLst>
          </p:cNvPr>
          <p:cNvSpPr/>
          <p:nvPr/>
        </p:nvSpPr>
        <p:spPr bwMode="auto">
          <a:xfrm>
            <a:off x="1546291" y="5859097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1-2: Put the value 1 in the EAX register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DC9ED51-E01C-4FED-131B-D7CEBC914E5C}"/>
              </a:ext>
            </a:extLst>
          </p:cNvPr>
          <p:cNvSpPr/>
          <p:nvPr/>
        </p:nvSpPr>
        <p:spPr bwMode="auto">
          <a:xfrm>
            <a:off x="1540070" y="5862254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3: Application executes the int 64 instruction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int 64 triggers an interrupt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CPU looks up the address of IDT table inside the IDT register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FDADAC8-D68A-B7DC-2096-8C2D3C4A3D56}"/>
              </a:ext>
            </a:extLst>
          </p:cNvPr>
          <p:cNvSpPr/>
          <p:nvPr/>
        </p:nvSpPr>
        <p:spPr bwMode="auto">
          <a:xfrm>
            <a:off x="1537019" y="5859097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4: CPU switches mode to kernel mode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CFA3341-5AA5-78A0-1972-6A6A3759C90C}"/>
              </a:ext>
            </a:extLst>
          </p:cNvPr>
          <p:cNvSpPr/>
          <p:nvPr/>
        </p:nvSpPr>
        <p:spPr bwMode="auto">
          <a:xfrm>
            <a:off x="1537019" y="5873829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5-6: PC register is saved to kernel stack then</a:t>
            </a:r>
            <a:r>
              <a:rPr kumimoji="0" lang="en-US" sz="1800" b="1" i="0" u="none" strike="noStrike" cap="none" normalizeH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loaded from entry 64 in the IDT table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B236F41F-520A-E939-16ED-9DB097578DA1}"/>
              </a:ext>
            </a:extLst>
          </p:cNvPr>
          <p:cNvSpPr/>
          <p:nvPr/>
        </p:nvSpPr>
        <p:spPr bwMode="auto">
          <a:xfrm>
            <a:off x="1537018" y="5865795"/>
            <a:ext cx="7478894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7: Entry 64 in IDT contains the address of ISR f7()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CPU starts executing the code in f7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E60FF7DE-6019-9DDF-9C8E-982B5CEA8461}"/>
              </a:ext>
            </a:extLst>
          </p:cNvPr>
          <p:cNvSpPr/>
          <p:nvPr/>
        </p:nvSpPr>
        <p:spPr bwMode="auto">
          <a:xfrm>
            <a:off x="1529183" y="5879675"/>
            <a:ext cx="7675406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8: The call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syscalls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[EAX] instruction is executed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CPU loads the address inside entry EAX (1) of </a:t>
            </a:r>
            <a:r>
              <a:rPr lang="en-US" b="1" err="1">
                <a:latin typeface="Arial" charset="0"/>
                <a:cs typeface="Arial" charset="0"/>
              </a:rPr>
              <a:t>syscall</a:t>
            </a:r>
            <a:r>
              <a:rPr lang="en-US" b="1">
                <a:latin typeface="Arial" charset="0"/>
                <a:cs typeface="Arial" charset="0"/>
              </a:rPr>
              <a:t> table into PC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8157FE3-7F6E-C594-2F6A-EADF3543F1F8}"/>
              </a:ext>
            </a:extLst>
          </p:cNvPr>
          <p:cNvSpPr/>
          <p:nvPr/>
        </p:nvSpPr>
        <p:spPr bwMode="auto">
          <a:xfrm>
            <a:off x="1537018" y="5865794"/>
            <a:ext cx="7675406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9: The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handler of the write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is executed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CPU is still in kernel mode</a:t>
            </a:r>
            <a:endParaRPr lang="en-US">
              <a:latin typeface="Arial" charset="0"/>
              <a:cs typeface="Arial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3F21D81-674A-F64C-CE5D-04F55D0CC1CE}"/>
              </a:ext>
            </a:extLst>
          </p:cNvPr>
          <p:cNvSpPr/>
          <p:nvPr/>
        </p:nvSpPr>
        <p:spPr bwMode="auto">
          <a:xfrm>
            <a:off x="1513511" y="5857759"/>
            <a:ext cx="7675406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10: The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handler of the write </a:t>
            </a:r>
            <a:r>
              <a:rPr kumimoji="0" lang="en-US" sz="1800" b="1" i="0" u="none" strike="noStrike" cap="none" normalizeH="0" baseline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syscall</a:t>
            </a: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 returns back to f7()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f7() executes the return from interrupt instruction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B952F53B-D5A7-DDC5-13E3-FB91000FB70D}"/>
              </a:ext>
            </a:extLst>
          </p:cNvPr>
          <p:cNvSpPr/>
          <p:nvPr/>
        </p:nvSpPr>
        <p:spPr bwMode="auto">
          <a:xfrm>
            <a:off x="1505676" y="5873829"/>
            <a:ext cx="7675406" cy="1345451"/>
          </a:xfrm>
          <a:prstGeom prst="round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Step 11-12: PC value restored from kernel stack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1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cs typeface="Arial" charset="0"/>
              </a:rPr>
              <a:t>CPU switches back to user mode</a:t>
            </a:r>
          </a:p>
          <a:p>
            <a:pPr marL="0" marR="0" indent="0" algn="ctr" defTabSz="457200" rtl="0" eaLnBrk="1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lang="en-US" b="1">
                <a:latin typeface="Arial" charset="0"/>
                <a:cs typeface="Arial" charset="0"/>
              </a:rPr>
              <a:t>Execution of the application resumes in user mode</a:t>
            </a:r>
            <a:endParaRPr kumimoji="0" lang="en-US" sz="18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00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5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69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14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Introduction to Operating Systems CS 1550</vt:lpstr>
      <vt:lpstr>Announcements</vt:lpstr>
      <vt:lpstr>Agenda</vt:lpstr>
      <vt:lpstr>System Calls</vt:lpstr>
      <vt:lpstr>System Calls</vt:lpstr>
      <vt:lpstr>System Call Implementation</vt:lpstr>
      <vt:lpstr>API – System Call – OS Relationship</vt:lpstr>
      <vt:lpstr>Standard C Library Example</vt:lpstr>
      <vt:lpstr>What happens on a syscall?</vt:lpstr>
      <vt:lpstr>System Call Parameter Passing</vt:lpstr>
      <vt:lpstr>How to add a system call to an OS?</vt:lpstr>
      <vt:lpstr>Xv6 Code Walkthrough</vt:lpstr>
      <vt:lpstr>Traditional UNIX System Structure</vt:lpstr>
      <vt:lpstr>Microkernel System Structure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revision>1</cp:revision>
  <dcterms:modified xsi:type="dcterms:W3CDTF">2023-01-12T19:17:51Z</dcterms:modified>
</cp:coreProperties>
</file>

<file path=docProps/thumbnail.jpeg>
</file>